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1.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2.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5.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6.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7.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8.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4" r:id="rId2"/>
    <p:sldMasterId id="2147483863" r:id="rId3"/>
    <p:sldMasterId id="2147483875" r:id="rId4"/>
    <p:sldMasterId id="2147483935" r:id="rId5"/>
    <p:sldMasterId id="2147483983" r:id="rId6"/>
    <p:sldMasterId id="2147484151" r:id="rId7"/>
    <p:sldMasterId id="2147484175" r:id="rId8"/>
    <p:sldMasterId id="2147484271" r:id="rId9"/>
    <p:sldMasterId id="2147484283" r:id="rId10"/>
    <p:sldMasterId id="2147484331" r:id="rId11"/>
    <p:sldMasterId id="2147484367" r:id="rId12"/>
    <p:sldMasterId id="2147484391" r:id="rId13"/>
    <p:sldMasterId id="2147484403" r:id="rId14"/>
    <p:sldMasterId id="2147484415" r:id="rId15"/>
    <p:sldMasterId id="2147484427" r:id="rId16"/>
    <p:sldMasterId id="2147484439" r:id="rId17"/>
    <p:sldMasterId id="2147484451" r:id="rId18"/>
    <p:sldMasterId id="2147484463" r:id="rId19"/>
  </p:sldMasterIdLst>
  <p:notesMasterIdLst>
    <p:notesMasterId r:id="rId53"/>
  </p:notesMasterIdLst>
  <p:sldIdLst>
    <p:sldId id="649" r:id="rId20"/>
    <p:sldId id="555" r:id="rId21"/>
    <p:sldId id="647" r:id="rId22"/>
    <p:sldId id="646" r:id="rId23"/>
    <p:sldId id="655" r:id="rId24"/>
    <p:sldId id="656" r:id="rId25"/>
    <p:sldId id="650" r:id="rId26"/>
    <p:sldId id="658" r:id="rId27"/>
    <p:sldId id="637" r:id="rId28"/>
    <p:sldId id="635" r:id="rId29"/>
    <p:sldId id="659" r:id="rId30"/>
    <p:sldId id="636" r:id="rId31"/>
    <p:sldId id="660" r:id="rId32"/>
    <p:sldId id="612" r:id="rId33"/>
    <p:sldId id="570" r:id="rId34"/>
    <p:sldId id="566" r:id="rId35"/>
    <p:sldId id="609" r:id="rId36"/>
    <p:sldId id="628" r:id="rId37"/>
    <p:sldId id="621" r:id="rId38"/>
    <p:sldId id="590" r:id="rId39"/>
    <p:sldId id="525" r:id="rId40"/>
    <p:sldId id="661" r:id="rId41"/>
    <p:sldId id="644" r:id="rId42"/>
    <p:sldId id="641" r:id="rId43"/>
    <p:sldId id="645" r:id="rId44"/>
    <p:sldId id="578" r:id="rId45"/>
    <p:sldId id="651" r:id="rId46"/>
    <p:sldId id="639" r:id="rId47"/>
    <p:sldId id="631" r:id="rId48"/>
    <p:sldId id="640" r:id="rId49"/>
    <p:sldId id="648" r:id="rId50"/>
    <p:sldId id="622" r:id="rId51"/>
    <p:sldId id="642" r:id="rId52"/>
  </p:sldIdLst>
  <p:sldSz cx="9144000" cy="5143500" type="screen16x9"/>
  <p:notesSz cx="6858000" cy="9144000"/>
  <p:defaultTextStyle>
    <a:defPPr>
      <a:defRPr lang="en-US"/>
    </a:defPPr>
    <a:lvl1pPr marL="0" algn="l" defTabSz="685392" rtl="0" eaLnBrk="1" latinLnBrk="0" hangingPunct="1">
      <a:defRPr sz="1400" kern="1200">
        <a:solidFill>
          <a:schemeClr val="tx1"/>
        </a:solidFill>
        <a:latin typeface="+mn-lt"/>
        <a:ea typeface="+mn-ea"/>
        <a:cs typeface="+mn-cs"/>
      </a:defRPr>
    </a:lvl1pPr>
    <a:lvl2pPr marL="342686" algn="l" defTabSz="685392" rtl="0" eaLnBrk="1" latinLnBrk="0" hangingPunct="1">
      <a:defRPr sz="1400" kern="1200">
        <a:solidFill>
          <a:schemeClr val="tx1"/>
        </a:solidFill>
        <a:latin typeface="+mn-lt"/>
        <a:ea typeface="+mn-ea"/>
        <a:cs typeface="+mn-cs"/>
      </a:defRPr>
    </a:lvl2pPr>
    <a:lvl3pPr marL="685392" algn="l" defTabSz="685392" rtl="0" eaLnBrk="1" latinLnBrk="0" hangingPunct="1">
      <a:defRPr sz="1400" kern="1200">
        <a:solidFill>
          <a:schemeClr val="tx1"/>
        </a:solidFill>
        <a:latin typeface="+mn-lt"/>
        <a:ea typeface="+mn-ea"/>
        <a:cs typeface="+mn-cs"/>
      </a:defRPr>
    </a:lvl3pPr>
    <a:lvl4pPr marL="1028088" algn="l" defTabSz="685392" rtl="0" eaLnBrk="1" latinLnBrk="0" hangingPunct="1">
      <a:defRPr sz="1400" kern="1200">
        <a:solidFill>
          <a:schemeClr val="tx1"/>
        </a:solidFill>
        <a:latin typeface="+mn-lt"/>
        <a:ea typeface="+mn-ea"/>
        <a:cs typeface="+mn-cs"/>
      </a:defRPr>
    </a:lvl4pPr>
    <a:lvl5pPr marL="1370784" algn="l" defTabSz="685392" rtl="0" eaLnBrk="1" latinLnBrk="0" hangingPunct="1">
      <a:defRPr sz="1400" kern="1200">
        <a:solidFill>
          <a:schemeClr val="tx1"/>
        </a:solidFill>
        <a:latin typeface="+mn-lt"/>
        <a:ea typeface="+mn-ea"/>
        <a:cs typeface="+mn-cs"/>
      </a:defRPr>
    </a:lvl5pPr>
    <a:lvl6pPr marL="1713491" algn="l" defTabSz="685392" rtl="0" eaLnBrk="1" latinLnBrk="0" hangingPunct="1">
      <a:defRPr sz="1400" kern="1200">
        <a:solidFill>
          <a:schemeClr val="tx1"/>
        </a:solidFill>
        <a:latin typeface="+mn-lt"/>
        <a:ea typeface="+mn-ea"/>
        <a:cs typeface="+mn-cs"/>
      </a:defRPr>
    </a:lvl6pPr>
    <a:lvl7pPr marL="2056175" algn="l" defTabSz="685392" rtl="0" eaLnBrk="1" latinLnBrk="0" hangingPunct="1">
      <a:defRPr sz="1400" kern="1200">
        <a:solidFill>
          <a:schemeClr val="tx1"/>
        </a:solidFill>
        <a:latin typeface="+mn-lt"/>
        <a:ea typeface="+mn-ea"/>
        <a:cs typeface="+mn-cs"/>
      </a:defRPr>
    </a:lvl7pPr>
    <a:lvl8pPr marL="2398860" algn="l" defTabSz="685392" rtl="0" eaLnBrk="1" latinLnBrk="0" hangingPunct="1">
      <a:defRPr sz="1400" kern="1200">
        <a:solidFill>
          <a:schemeClr val="tx1"/>
        </a:solidFill>
        <a:latin typeface="+mn-lt"/>
        <a:ea typeface="+mn-ea"/>
        <a:cs typeface="+mn-cs"/>
      </a:defRPr>
    </a:lvl8pPr>
    <a:lvl9pPr marL="2741546" algn="l" defTabSz="685392" rtl="0" eaLnBrk="1" latinLnBrk="0" hangingPunct="1">
      <a:defRPr sz="14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se, Cassaundra" initials="RC" lastIdx="27" clrIdx="0">
    <p:extLst>
      <p:ext uri="{19B8F6BF-5375-455C-9EA6-DF929625EA0E}">
        <p15:presenceInfo xmlns="" xmlns:p15="http://schemas.microsoft.com/office/powerpoint/2012/main" userId="S::Cassaundra.Rose@maine.gov::5a9715d8-24f7-4095-8d7b-ec470519367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FECE0"/>
    <a:srgbClr val="843C0C"/>
    <a:srgbClr val="11324F"/>
    <a:srgbClr val="0F253E"/>
    <a:srgbClr val="262626"/>
    <a:srgbClr val="B2B2B2"/>
    <a:srgbClr val="082032"/>
    <a:srgbClr val="071E32"/>
    <a:srgbClr val="003040"/>
    <a:srgbClr val="0018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25" autoAdjust="0"/>
    <p:restoredTop sz="94622"/>
  </p:normalViewPr>
  <p:slideViewPr>
    <p:cSldViewPr snapToObjects="1">
      <p:cViewPr varScale="1">
        <p:scale>
          <a:sx n="181" d="100"/>
          <a:sy n="181" d="100"/>
        </p:scale>
        <p:origin x="-120" y="-328"/>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50" Type="http://schemas.openxmlformats.org/officeDocument/2006/relationships/slide" Target="slides/slide31.xml"/><Relationship Id="rId51" Type="http://schemas.openxmlformats.org/officeDocument/2006/relationships/slide" Target="slides/slide32.xml"/><Relationship Id="rId52" Type="http://schemas.openxmlformats.org/officeDocument/2006/relationships/slide" Target="slides/slide33.xml"/><Relationship Id="rId53" Type="http://schemas.openxmlformats.org/officeDocument/2006/relationships/notesMaster" Target="notesMasters/notesMaster1.xml"/><Relationship Id="rId54" Type="http://schemas.openxmlformats.org/officeDocument/2006/relationships/printerSettings" Target="printerSettings/printerSettings1.bin"/><Relationship Id="rId55" Type="http://schemas.openxmlformats.org/officeDocument/2006/relationships/commentAuthors" Target="commentAuthors.xml"/><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21.xml"/><Relationship Id="rId41" Type="http://schemas.openxmlformats.org/officeDocument/2006/relationships/slide" Target="slides/slide22.xml"/><Relationship Id="rId42" Type="http://schemas.openxmlformats.org/officeDocument/2006/relationships/slide" Target="slides/slide23.xml"/><Relationship Id="rId43" Type="http://schemas.openxmlformats.org/officeDocument/2006/relationships/slide" Target="slides/slide24.xml"/><Relationship Id="rId44" Type="http://schemas.openxmlformats.org/officeDocument/2006/relationships/slide" Target="slides/slide25.xml"/><Relationship Id="rId45" Type="http://schemas.openxmlformats.org/officeDocument/2006/relationships/slide" Target="slides/slide26.xml"/><Relationship Id="rId46" Type="http://schemas.openxmlformats.org/officeDocument/2006/relationships/slide" Target="slides/slide27.xml"/><Relationship Id="rId47" Type="http://schemas.openxmlformats.org/officeDocument/2006/relationships/slide" Target="slides/slide28.xml"/><Relationship Id="rId48" Type="http://schemas.openxmlformats.org/officeDocument/2006/relationships/slide" Target="slides/slide29.xml"/><Relationship Id="rId49" Type="http://schemas.openxmlformats.org/officeDocument/2006/relationships/slide" Target="slides/slide30.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1.xml"/><Relationship Id="rId31" Type="http://schemas.openxmlformats.org/officeDocument/2006/relationships/slide" Target="slides/slide12.xml"/><Relationship Id="rId32" Type="http://schemas.openxmlformats.org/officeDocument/2006/relationships/slide" Target="slides/slide13.xml"/><Relationship Id="rId33" Type="http://schemas.openxmlformats.org/officeDocument/2006/relationships/slide" Target="slides/slide14.xml"/><Relationship Id="rId34" Type="http://schemas.openxmlformats.org/officeDocument/2006/relationships/slide" Target="slides/slide15.xml"/><Relationship Id="rId35" Type="http://schemas.openxmlformats.org/officeDocument/2006/relationships/slide" Target="slides/slide16.xml"/><Relationship Id="rId36" Type="http://schemas.openxmlformats.org/officeDocument/2006/relationships/slide" Target="slides/slide17.xml"/><Relationship Id="rId37" Type="http://schemas.openxmlformats.org/officeDocument/2006/relationships/slide" Target="slides/slide18.xml"/><Relationship Id="rId38" Type="http://schemas.openxmlformats.org/officeDocument/2006/relationships/slide" Target="slides/slide19.xml"/><Relationship Id="rId39" Type="http://schemas.openxmlformats.org/officeDocument/2006/relationships/slide" Target="slides/slide20.xml"/><Relationship Id="rId20" Type="http://schemas.openxmlformats.org/officeDocument/2006/relationships/slide" Target="slides/slide1.xml"/><Relationship Id="rId21" Type="http://schemas.openxmlformats.org/officeDocument/2006/relationships/slide" Target="slides/slide2.xml"/><Relationship Id="rId22" Type="http://schemas.openxmlformats.org/officeDocument/2006/relationships/slide" Target="slides/slide3.xml"/><Relationship Id="rId23" Type="http://schemas.openxmlformats.org/officeDocument/2006/relationships/slide" Target="slides/slide4.xml"/><Relationship Id="rId24" Type="http://schemas.openxmlformats.org/officeDocument/2006/relationships/slide" Target="slides/slide5.xml"/><Relationship Id="rId25" Type="http://schemas.openxmlformats.org/officeDocument/2006/relationships/slide" Target="slides/slide6.xml"/><Relationship Id="rId26" Type="http://schemas.openxmlformats.org/officeDocument/2006/relationships/slide" Target="slides/slide7.xml"/><Relationship Id="rId27" Type="http://schemas.openxmlformats.org/officeDocument/2006/relationships/slide" Target="slides/slide8.xml"/><Relationship Id="rId28" Type="http://schemas.openxmlformats.org/officeDocument/2006/relationships/slide" Target="slides/slide9.xml"/><Relationship Id="rId29" Type="http://schemas.openxmlformats.org/officeDocument/2006/relationships/slide" Target="slides/slide10.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5D2FB0-2461-D540-A1AE-D29958117B12}" type="datetimeFigureOut">
              <a:rPr lang="en-US" smtClean="0"/>
              <a:t>1/16/24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190075-914A-C54C-9CD9-235A2AD921A6}" type="slidenum">
              <a:rPr lang="en-US" smtClean="0"/>
              <a:t>‹#›</a:t>
            </a:fld>
            <a:endParaRPr lang="en-US"/>
          </a:p>
        </p:txBody>
      </p:sp>
    </p:spTree>
    <p:extLst>
      <p:ext uri="{BB962C8B-B14F-4D97-AF65-F5344CB8AC3E}">
        <p14:creationId xmlns:p14="http://schemas.microsoft.com/office/powerpoint/2010/main" val="2267231201"/>
      </p:ext>
    </p:extLst>
  </p:cSld>
  <p:clrMap bg1="lt1" tx1="dk1" bg2="lt2" tx2="dk2" accent1="accent1" accent2="accent2" accent3="accent3" accent4="accent4" accent5="accent5" accent6="accent6" hlink="hlink" folHlink="folHlink"/>
  <p:notesStyle>
    <a:lvl1pPr marL="0" algn="l" defTabSz="913860" rtl="0" eaLnBrk="1" latinLnBrk="0" hangingPunct="1">
      <a:defRPr sz="1200" kern="1200">
        <a:solidFill>
          <a:schemeClr val="tx1"/>
        </a:solidFill>
        <a:latin typeface="+mn-lt"/>
        <a:ea typeface="+mn-ea"/>
        <a:cs typeface="+mn-cs"/>
      </a:defRPr>
    </a:lvl1pPr>
    <a:lvl2pPr marL="456914" algn="l" defTabSz="913860" rtl="0" eaLnBrk="1" latinLnBrk="0" hangingPunct="1">
      <a:defRPr sz="1200" kern="1200">
        <a:solidFill>
          <a:schemeClr val="tx1"/>
        </a:solidFill>
        <a:latin typeface="+mn-lt"/>
        <a:ea typeface="+mn-ea"/>
        <a:cs typeface="+mn-cs"/>
      </a:defRPr>
    </a:lvl2pPr>
    <a:lvl3pPr marL="913860" algn="l" defTabSz="913860" rtl="0" eaLnBrk="1" latinLnBrk="0" hangingPunct="1">
      <a:defRPr sz="1200" kern="1200">
        <a:solidFill>
          <a:schemeClr val="tx1"/>
        </a:solidFill>
        <a:latin typeface="+mn-lt"/>
        <a:ea typeface="+mn-ea"/>
        <a:cs typeface="+mn-cs"/>
      </a:defRPr>
    </a:lvl3pPr>
    <a:lvl4pPr marL="1370784" algn="l" defTabSz="913860" rtl="0" eaLnBrk="1" latinLnBrk="0" hangingPunct="1">
      <a:defRPr sz="1200" kern="1200">
        <a:solidFill>
          <a:schemeClr val="tx1"/>
        </a:solidFill>
        <a:latin typeface="+mn-lt"/>
        <a:ea typeface="+mn-ea"/>
        <a:cs typeface="+mn-cs"/>
      </a:defRPr>
    </a:lvl4pPr>
    <a:lvl5pPr marL="1827719" algn="l" defTabSz="913860" rtl="0" eaLnBrk="1" latinLnBrk="0" hangingPunct="1">
      <a:defRPr sz="1200" kern="1200">
        <a:solidFill>
          <a:schemeClr val="tx1"/>
        </a:solidFill>
        <a:latin typeface="+mn-lt"/>
        <a:ea typeface="+mn-ea"/>
        <a:cs typeface="+mn-cs"/>
      </a:defRPr>
    </a:lvl5pPr>
    <a:lvl6pPr marL="2284632" algn="l" defTabSz="913860" rtl="0" eaLnBrk="1" latinLnBrk="0" hangingPunct="1">
      <a:defRPr sz="1200" kern="1200">
        <a:solidFill>
          <a:schemeClr val="tx1"/>
        </a:solidFill>
        <a:latin typeface="+mn-lt"/>
        <a:ea typeface="+mn-ea"/>
        <a:cs typeface="+mn-cs"/>
      </a:defRPr>
    </a:lvl6pPr>
    <a:lvl7pPr marL="2741546" algn="l" defTabSz="913860" rtl="0" eaLnBrk="1" latinLnBrk="0" hangingPunct="1">
      <a:defRPr sz="1200" kern="1200">
        <a:solidFill>
          <a:schemeClr val="tx1"/>
        </a:solidFill>
        <a:latin typeface="+mn-lt"/>
        <a:ea typeface="+mn-ea"/>
        <a:cs typeface="+mn-cs"/>
      </a:defRPr>
    </a:lvl7pPr>
    <a:lvl8pPr marL="3198480" algn="l" defTabSz="913860" rtl="0" eaLnBrk="1" latinLnBrk="0" hangingPunct="1">
      <a:defRPr sz="1200" kern="1200">
        <a:solidFill>
          <a:schemeClr val="tx1"/>
        </a:solidFill>
        <a:latin typeface="+mn-lt"/>
        <a:ea typeface="+mn-ea"/>
        <a:cs typeface="+mn-cs"/>
      </a:defRPr>
    </a:lvl8pPr>
    <a:lvl9pPr marL="3655405" algn="l" defTabSz="91386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686" indent="0" algn="ctr">
              <a:buNone/>
              <a:defRPr sz="1500"/>
            </a:lvl2pPr>
            <a:lvl3pPr marL="685392" indent="0" algn="ctr">
              <a:buNone/>
              <a:defRPr sz="1400"/>
            </a:lvl3pPr>
            <a:lvl4pPr marL="1028088" indent="0" algn="ctr">
              <a:buNone/>
              <a:defRPr sz="1200"/>
            </a:lvl4pPr>
            <a:lvl5pPr marL="1370784" indent="0" algn="ctr">
              <a:buNone/>
              <a:defRPr sz="1200"/>
            </a:lvl5pPr>
            <a:lvl6pPr marL="1713491" indent="0" algn="ctr">
              <a:buNone/>
              <a:defRPr sz="1200"/>
            </a:lvl6pPr>
            <a:lvl7pPr marL="2056175" indent="0" algn="ctr">
              <a:buNone/>
              <a:defRPr sz="1200"/>
            </a:lvl7pPr>
            <a:lvl8pPr marL="2398860" indent="0" algn="ctr">
              <a:buNone/>
              <a:defRPr sz="1200"/>
            </a:lvl8pPr>
            <a:lvl9pPr marL="2741546"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t>1/16/24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3005627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t>1/16/24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19878681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75094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82"/>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686" indent="0">
              <a:buNone/>
              <a:defRPr sz="1500">
                <a:solidFill>
                  <a:schemeClr val="tx1">
                    <a:tint val="75000"/>
                  </a:schemeClr>
                </a:solidFill>
              </a:defRPr>
            </a:lvl2pPr>
            <a:lvl3pPr marL="685392" indent="0">
              <a:buNone/>
              <a:defRPr sz="1400">
                <a:solidFill>
                  <a:schemeClr val="tx1">
                    <a:tint val="75000"/>
                  </a:schemeClr>
                </a:solidFill>
              </a:defRPr>
            </a:lvl3pPr>
            <a:lvl4pPr marL="1028088" indent="0">
              <a:buNone/>
              <a:defRPr sz="1200">
                <a:solidFill>
                  <a:schemeClr val="tx1">
                    <a:tint val="75000"/>
                  </a:schemeClr>
                </a:solidFill>
              </a:defRPr>
            </a:lvl4pPr>
            <a:lvl5pPr marL="1370784" indent="0">
              <a:buNone/>
              <a:defRPr sz="1200">
                <a:solidFill>
                  <a:schemeClr val="tx1">
                    <a:tint val="75000"/>
                  </a:schemeClr>
                </a:solidFill>
              </a:defRPr>
            </a:lvl5pPr>
            <a:lvl6pPr marL="1713491" indent="0">
              <a:buNone/>
              <a:defRPr sz="1200">
                <a:solidFill>
                  <a:schemeClr val="tx1">
                    <a:tint val="75000"/>
                  </a:schemeClr>
                </a:solidFill>
              </a:defRPr>
            </a:lvl6pPr>
            <a:lvl7pPr marL="2056175" indent="0">
              <a:buNone/>
              <a:defRPr sz="1200">
                <a:solidFill>
                  <a:schemeClr val="tx1">
                    <a:tint val="75000"/>
                  </a:schemeClr>
                </a:solidFill>
              </a:defRPr>
            </a:lvl7pPr>
            <a:lvl8pPr marL="2398860" indent="0">
              <a:buNone/>
              <a:defRPr sz="1200">
                <a:solidFill>
                  <a:schemeClr val="tx1">
                    <a:tint val="75000"/>
                  </a:schemeClr>
                </a:solidFill>
              </a:defRPr>
            </a:lvl8pPr>
            <a:lvl9pPr marL="274154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206856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321901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975239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216551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826742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4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839120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47"/>
            <a:ext cx="4629150" cy="3655219"/>
          </a:xfrm>
        </p:spPr>
        <p:txBody>
          <a:bodyPr anchor="t"/>
          <a:lstStyle>
            <a:lvl1pPr marL="0" indent="0">
              <a:buNone/>
              <a:defRPr sz="2400"/>
            </a:lvl1pPr>
            <a:lvl2pPr marL="342686" indent="0">
              <a:buNone/>
              <a:defRPr sz="2100"/>
            </a:lvl2pPr>
            <a:lvl3pPr marL="685392" indent="0">
              <a:buNone/>
              <a:defRPr sz="1800"/>
            </a:lvl3pPr>
            <a:lvl4pPr marL="1028088" indent="0">
              <a:buNone/>
              <a:defRPr sz="1500"/>
            </a:lvl4pPr>
            <a:lvl5pPr marL="1370784" indent="0">
              <a:buNone/>
              <a:defRPr sz="1500"/>
            </a:lvl5pPr>
            <a:lvl6pPr marL="1713491" indent="0">
              <a:buNone/>
              <a:defRPr sz="1500"/>
            </a:lvl6pPr>
            <a:lvl7pPr marL="2056175" indent="0">
              <a:buNone/>
              <a:defRPr sz="1500"/>
            </a:lvl7pPr>
            <a:lvl8pPr marL="2398860" indent="0">
              <a:buNone/>
              <a:defRPr sz="1500"/>
            </a:lvl8pPr>
            <a:lvl9pPr marL="2741546"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4405502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35346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922"/>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922"/>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33385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922"/>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922"/>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t>1/16/24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26353772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686" indent="0" algn="ctr">
              <a:buNone/>
              <a:defRPr sz="1500"/>
            </a:lvl2pPr>
            <a:lvl3pPr marL="685392" indent="0" algn="ctr">
              <a:buNone/>
              <a:defRPr sz="1400"/>
            </a:lvl3pPr>
            <a:lvl4pPr marL="1028088" indent="0" algn="ctr">
              <a:buNone/>
              <a:defRPr sz="1200"/>
            </a:lvl4pPr>
            <a:lvl5pPr marL="1370784" indent="0" algn="ctr">
              <a:buNone/>
              <a:defRPr sz="1200"/>
            </a:lvl5pPr>
            <a:lvl6pPr marL="1713491" indent="0" algn="ctr">
              <a:buNone/>
              <a:defRPr sz="1200"/>
            </a:lvl6pPr>
            <a:lvl7pPr marL="2056175" indent="0" algn="ctr">
              <a:buNone/>
              <a:defRPr sz="1200"/>
            </a:lvl7pPr>
            <a:lvl8pPr marL="2398860" indent="0" algn="ctr">
              <a:buNone/>
              <a:defRPr sz="1200"/>
            </a:lvl8pPr>
            <a:lvl9pPr marL="2741546"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145264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4813345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2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686" indent="0">
              <a:buNone/>
              <a:defRPr sz="1500">
                <a:solidFill>
                  <a:schemeClr val="tx1">
                    <a:tint val="75000"/>
                  </a:schemeClr>
                </a:solidFill>
              </a:defRPr>
            </a:lvl2pPr>
            <a:lvl3pPr marL="685392" indent="0">
              <a:buNone/>
              <a:defRPr sz="1400">
                <a:solidFill>
                  <a:schemeClr val="tx1">
                    <a:tint val="75000"/>
                  </a:schemeClr>
                </a:solidFill>
              </a:defRPr>
            </a:lvl3pPr>
            <a:lvl4pPr marL="1028088" indent="0">
              <a:buNone/>
              <a:defRPr sz="1200">
                <a:solidFill>
                  <a:schemeClr val="tx1">
                    <a:tint val="75000"/>
                  </a:schemeClr>
                </a:solidFill>
              </a:defRPr>
            </a:lvl4pPr>
            <a:lvl5pPr marL="1370784" indent="0">
              <a:buNone/>
              <a:defRPr sz="1200">
                <a:solidFill>
                  <a:schemeClr val="tx1">
                    <a:tint val="75000"/>
                  </a:schemeClr>
                </a:solidFill>
              </a:defRPr>
            </a:lvl5pPr>
            <a:lvl6pPr marL="1713491" indent="0">
              <a:buNone/>
              <a:defRPr sz="1200">
                <a:solidFill>
                  <a:schemeClr val="tx1">
                    <a:tint val="75000"/>
                  </a:schemeClr>
                </a:solidFill>
              </a:defRPr>
            </a:lvl6pPr>
            <a:lvl7pPr marL="2056175" indent="0">
              <a:buNone/>
              <a:defRPr sz="1200">
                <a:solidFill>
                  <a:schemeClr val="tx1">
                    <a:tint val="75000"/>
                  </a:schemeClr>
                </a:solidFill>
              </a:defRPr>
            </a:lvl7pPr>
            <a:lvl8pPr marL="2398860" indent="0">
              <a:buNone/>
              <a:defRPr sz="1200">
                <a:solidFill>
                  <a:schemeClr val="tx1">
                    <a:tint val="75000"/>
                  </a:schemeClr>
                </a:solidFill>
              </a:defRPr>
            </a:lvl8pPr>
            <a:lvl9pPr marL="274154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006599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6010847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497080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3158385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437007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9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170169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93"/>
            <a:ext cx="4629150" cy="3655219"/>
          </a:xfrm>
        </p:spPr>
        <p:txBody>
          <a:bodyPr anchor="t"/>
          <a:lstStyle>
            <a:lvl1pPr marL="0" indent="0">
              <a:buNone/>
              <a:defRPr sz="2400"/>
            </a:lvl1pPr>
            <a:lvl2pPr marL="342686" indent="0">
              <a:buNone/>
              <a:defRPr sz="2100"/>
            </a:lvl2pPr>
            <a:lvl3pPr marL="685392" indent="0">
              <a:buNone/>
              <a:defRPr sz="1800"/>
            </a:lvl3pPr>
            <a:lvl4pPr marL="1028088" indent="0">
              <a:buNone/>
              <a:defRPr sz="1500"/>
            </a:lvl4pPr>
            <a:lvl5pPr marL="1370784" indent="0">
              <a:buNone/>
              <a:defRPr sz="1500"/>
            </a:lvl5pPr>
            <a:lvl6pPr marL="1713491" indent="0">
              <a:buNone/>
              <a:defRPr sz="1500"/>
            </a:lvl6pPr>
            <a:lvl7pPr marL="2056175" indent="0">
              <a:buNone/>
              <a:defRPr sz="1500"/>
            </a:lvl7pPr>
            <a:lvl8pPr marL="2398860" indent="0">
              <a:buNone/>
              <a:defRPr sz="1500"/>
            </a:lvl8pPr>
            <a:lvl9pPr marL="2741546"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468730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83961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lash ope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1E4A"/>
          </a:solidFill>
          <a:ln>
            <a:noFill/>
          </a:ln>
          <a:effectLst/>
        </p:spPr>
        <p:style>
          <a:lnRef idx="1">
            <a:schemeClr val="accent1"/>
          </a:lnRef>
          <a:fillRef idx="3">
            <a:schemeClr val="accent1"/>
          </a:fillRef>
          <a:effectRef idx="2">
            <a:schemeClr val="accent1"/>
          </a:effectRef>
          <a:fontRef idx="minor">
            <a:schemeClr val="lt1"/>
          </a:fontRef>
        </p:style>
        <p:txBody>
          <a:bodyPr lIns="82248" tIns="41124" rIns="82248" bIns="41124" rtlCol="0" anchor="ctr"/>
          <a:lstStyle/>
          <a:p>
            <a:pPr algn="ctr" defTabSz="822458"/>
            <a:endParaRPr lang="en-US" sz="1500">
              <a:solidFill>
                <a:prstClr val="white"/>
              </a:solidFill>
              <a:latin typeface="Calibri"/>
            </a:endParaRPr>
          </a:p>
        </p:txBody>
      </p:sp>
      <p:sp>
        <p:nvSpPr>
          <p:cNvPr id="5" name="Text Placeholder 6"/>
          <p:cNvSpPr>
            <a:spLocks noGrp="1"/>
          </p:cNvSpPr>
          <p:nvPr>
            <p:ph type="body" sz="quarter" idx="10" hasCustomPrompt="1"/>
          </p:nvPr>
        </p:nvSpPr>
        <p:spPr>
          <a:xfrm>
            <a:off x="4953001" y="2400300"/>
            <a:ext cx="3581400" cy="1485900"/>
          </a:xfrm>
          <a:prstGeom prst="rect">
            <a:avLst/>
          </a:prstGeom>
        </p:spPr>
        <p:txBody>
          <a:bodyPr vert="horz" anchor="b"/>
          <a:lstStyle>
            <a:lvl1pPr marL="0" indent="0">
              <a:buNone/>
              <a:defRPr sz="3300" b="1" i="0">
                <a:solidFill>
                  <a:schemeClr val="bg1"/>
                </a:solidFill>
                <a:latin typeface="Arial"/>
                <a:cs typeface="Arial"/>
              </a:defRPr>
            </a:lvl1pPr>
          </a:lstStyle>
          <a:p>
            <a:pPr lvl="0"/>
            <a:r>
              <a:rPr lang="en-US" dirty="0"/>
              <a:t>Presentation title</a:t>
            </a:r>
          </a:p>
        </p:txBody>
      </p:sp>
      <p:sp>
        <p:nvSpPr>
          <p:cNvPr id="6" name="Text Placeholder 8"/>
          <p:cNvSpPr>
            <a:spLocks noGrp="1"/>
          </p:cNvSpPr>
          <p:nvPr>
            <p:ph type="body" sz="quarter" idx="11" hasCustomPrompt="1"/>
          </p:nvPr>
        </p:nvSpPr>
        <p:spPr>
          <a:xfrm>
            <a:off x="4953001" y="4057650"/>
            <a:ext cx="3581400" cy="571500"/>
          </a:xfrm>
          <a:prstGeom prst="rect">
            <a:avLst/>
          </a:prstGeom>
        </p:spPr>
        <p:txBody>
          <a:bodyPr vert="horz"/>
          <a:lstStyle>
            <a:lvl1pPr marL="0" indent="0">
              <a:buNone/>
              <a:defRPr sz="1500">
                <a:solidFill>
                  <a:srgbClr val="66A6CF"/>
                </a:solidFill>
                <a:latin typeface="Arial"/>
                <a:cs typeface="Arial"/>
              </a:defRPr>
            </a:lvl1pPr>
          </a:lstStyle>
          <a:p>
            <a:pPr lvl="0"/>
            <a:r>
              <a:rPr lang="en-US" dirty="0"/>
              <a:t>Presenter</a:t>
            </a:r>
          </a:p>
        </p:txBody>
      </p:sp>
      <p:sp>
        <p:nvSpPr>
          <p:cNvPr id="7" name="Picture Placeholder 18"/>
          <p:cNvSpPr>
            <a:spLocks noGrp="1"/>
          </p:cNvSpPr>
          <p:nvPr>
            <p:ph type="pic" sz="quarter" idx="12"/>
          </p:nvPr>
        </p:nvSpPr>
        <p:spPr>
          <a:xfrm>
            <a:off x="609600" y="457200"/>
            <a:ext cx="3657600" cy="4171950"/>
          </a:xfrm>
          <a:prstGeom prst="rect">
            <a:avLst/>
          </a:prstGeom>
        </p:spPr>
        <p:txBody>
          <a:bodyPr vert="horz" anchor="ctr"/>
          <a:lstStyle>
            <a:lvl1pPr marL="0" indent="0" algn="ctr">
              <a:buNone/>
              <a:defRPr sz="1200">
                <a:solidFill>
                  <a:schemeClr val="bg1"/>
                </a:solidFill>
                <a:latin typeface="Arial"/>
                <a:cs typeface="Arial"/>
              </a:defRPr>
            </a:lvl1pPr>
          </a:lstStyle>
          <a:p>
            <a:endParaRPr lang="en-US" dirty="0"/>
          </a:p>
        </p:txBody>
      </p:sp>
      <p:pic>
        <p:nvPicPr>
          <p:cNvPr id="9" name="Picture 8" descr="UMaine_fullcrest_logo4c_revers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53000" y="403272"/>
            <a:ext cx="2400300" cy="763733"/>
          </a:xfrm>
          <a:prstGeom prst="rect">
            <a:avLst/>
          </a:prstGeom>
        </p:spPr>
      </p:pic>
    </p:spTree>
    <p:extLst>
      <p:ext uri="{BB962C8B-B14F-4D97-AF65-F5344CB8AC3E}">
        <p14:creationId xmlns:p14="http://schemas.microsoft.com/office/powerpoint/2010/main" val="418667632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6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6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7527208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686" indent="0" algn="ctr">
              <a:buNone/>
              <a:defRPr sz="1500"/>
            </a:lvl2pPr>
            <a:lvl3pPr marL="685392" indent="0" algn="ctr">
              <a:buNone/>
              <a:defRPr sz="1400"/>
            </a:lvl3pPr>
            <a:lvl4pPr marL="1028088" indent="0" algn="ctr">
              <a:buNone/>
              <a:defRPr sz="1200"/>
            </a:lvl4pPr>
            <a:lvl5pPr marL="1370784" indent="0" algn="ctr">
              <a:buNone/>
              <a:defRPr sz="1200"/>
            </a:lvl5pPr>
            <a:lvl6pPr marL="1713491" indent="0" algn="ctr">
              <a:buNone/>
              <a:defRPr sz="1200"/>
            </a:lvl6pPr>
            <a:lvl7pPr marL="2056175" indent="0" algn="ctr">
              <a:buNone/>
              <a:defRPr sz="1200"/>
            </a:lvl7pPr>
            <a:lvl8pPr marL="2398860" indent="0" algn="ctr">
              <a:buNone/>
              <a:defRPr sz="1200"/>
            </a:lvl8pPr>
            <a:lvl9pPr marL="2741546"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1487935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123695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82"/>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686" indent="0">
              <a:buNone/>
              <a:defRPr sz="1500">
                <a:solidFill>
                  <a:schemeClr val="tx1">
                    <a:tint val="75000"/>
                  </a:schemeClr>
                </a:solidFill>
              </a:defRPr>
            </a:lvl2pPr>
            <a:lvl3pPr marL="685392" indent="0">
              <a:buNone/>
              <a:defRPr sz="1400">
                <a:solidFill>
                  <a:schemeClr val="tx1">
                    <a:tint val="75000"/>
                  </a:schemeClr>
                </a:solidFill>
              </a:defRPr>
            </a:lvl3pPr>
            <a:lvl4pPr marL="1028088" indent="0">
              <a:buNone/>
              <a:defRPr sz="1200">
                <a:solidFill>
                  <a:schemeClr val="tx1">
                    <a:tint val="75000"/>
                  </a:schemeClr>
                </a:solidFill>
              </a:defRPr>
            </a:lvl4pPr>
            <a:lvl5pPr marL="1370784" indent="0">
              <a:buNone/>
              <a:defRPr sz="1200">
                <a:solidFill>
                  <a:schemeClr val="tx1">
                    <a:tint val="75000"/>
                  </a:schemeClr>
                </a:solidFill>
              </a:defRPr>
            </a:lvl5pPr>
            <a:lvl6pPr marL="1713491" indent="0">
              <a:buNone/>
              <a:defRPr sz="1200">
                <a:solidFill>
                  <a:schemeClr val="tx1">
                    <a:tint val="75000"/>
                  </a:schemeClr>
                </a:solidFill>
              </a:defRPr>
            </a:lvl6pPr>
            <a:lvl7pPr marL="2056175" indent="0">
              <a:buNone/>
              <a:defRPr sz="1200">
                <a:solidFill>
                  <a:schemeClr val="tx1">
                    <a:tint val="75000"/>
                  </a:schemeClr>
                </a:solidFill>
              </a:defRPr>
            </a:lvl7pPr>
            <a:lvl8pPr marL="2398860" indent="0">
              <a:buNone/>
              <a:defRPr sz="1200">
                <a:solidFill>
                  <a:schemeClr val="tx1">
                    <a:tint val="75000"/>
                  </a:schemeClr>
                </a:solidFill>
              </a:defRPr>
            </a:lvl8pPr>
            <a:lvl9pPr marL="274154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755886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640523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16303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5463799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950759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4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7670639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47"/>
            <a:ext cx="4629150" cy="3655219"/>
          </a:xfrm>
        </p:spPr>
        <p:txBody>
          <a:bodyPr anchor="t"/>
          <a:lstStyle>
            <a:lvl1pPr marL="0" indent="0">
              <a:buNone/>
              <a:defRPr sz="2400"/>
            </a:lvl1pPr>
            <a:lvl2pPr marL="342686" indent="0">
              <a:buNone/>
              <a:defRPr sz="2100"/>
            </a:lvl2pPr>
            <a:lvl3pPr marL="685392" indent="0">
              <a:buNone/>
              <a:defRPr sz="1800"/>
            </a:lvl3pPr>
            <a:lvl4pPr marL="1028088" indent="0">
              <a:buNone/>
              <a:defRPr sz="1500"/>
            </a:lvl4pPr>
            <a:lvl5pPr marL="1370784" indent="0">
              <a:buNone/>
              <a:defRPr sz="1500"/>
            </a:lvl5pPr>
            <a:lvl6pPr marL="1713491" indent="0">
              <a:buNone/>
              <a:defRPr sz="1500"/>
            </a:lvl6pPr>
            <a:lvl7pPr marL="2056175" indent="0">
              <a:buNone/>
              <a:defRPr sz="1500"/>
            </a:lvl7pPr>
            <a:lvl8pPr marL="2398860" indent="0">
              <a:buNone/>
              <a:defRPr sz="1500"/>
            </a:lvl8pPr>
            <a:lvl9pPr marL="2741546"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2708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vider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282173"/>
            <a:ext cx="7772400" cy="403957"/>
          </a:xfrm>
          <a:prstGeom prst="rect">
            <a:avLst/>
          </a:prstGeom>
        </p:spPr>
        <p:txBody>
          <a:bodyPr lIns="82248" tIns="41124" rIns="82248" bIns="41124" anchor="b"/>
          <a:lstStyle>
            <a:lvl1pPr algn="ctr">
              <a:defRPr b="0">
                <a:solidFill>
                  <a:srgbClr val="7F7F7F"/>
                </a:solidFill>
              </a:defRPr>
            </a:lvl1pPr>
          </a:lstStyle>
          <a:p>
            <a:r>
              <a:rPr lang="en-US" dirty="0"/>
              <a:t>Divider Slide</a:t>
            </a:r>
          </a:p>
        </p:txBody>
      </p:sp>
      <p:sp>
        <p:nvSpPr>
          <p:cNvPr id="3" name="Subtitle 2"/>
          <p:cNvSpPr>
            <a:spLocks noGrp="1"/>
          </p:cNvSpPr>
          <p:nvPr>
            <p:ph type="subTitle" idx="1" hasCustomPrompt="1"/>
          </p:nvPr>
        </p:nvSpPr>
        <p:spPr>
          <a:xfrm>
            <a:off x="1371600" y="2971800"/>
            <a:ext cx="6400800" cy="1371600"/>
          </a:xfrm>
          <a:prstGeom prst="rect">
            <a:avLst/>
          </a:prstGeom>
        </p:spPr>
        <p:txBody>
          <a:bodyPr>
            <a:normAutofit/>
          </a:bodyPr>
          <a:lstStyle>
            <a:lvl1pPr marL="0" indent="0" algn="ctr">
              <a:buNone/>
              <a:defRPr sz="1700">
                <a:solidFill>
                  <a:schemeClr val="tx1">
                    <a:tint val="75000"/>
                  </a:schemeClr>
                </a:solidFill>
              </a:defRPr>
            </a:lvl1pPr>
            <a:lvl2pPr marL="380765" indent="0" algn="ctr">
              <a:buNone/>
              <a:defRPr>
                <a:solidFill>
                  <a:schemeClr val="tx1">
                    <a:tint val="75000"/>
                  </a:schemeClr>
                </a:solidFill>
              </a:defRPr>
            </a:lvl2pPr>
            <a:lvl3pPr marL="761507" indent="0" algn="ctr">
              <a:buNone/>
              <a:defRPr>
                <a:solidFill>
                  <a:schemeClr val="tx1">
                    <a:tint val="75000"/>
                  </a:schemeClr>
                </a:solidFill>
              </a:defRPr>
            </a:lvl3pPr>
            <a:lvl4pPr marL="1142258" indent="0" algn="ctr">
              <a:buNone/>
              <a:defRPr>
                <a:solidFill>
                  <a:schemeClr val="tx1">
                    <a:tint val="75000"/>
                  </a:schemeClr>
                </a:solidFill>
              </a:defRPr>
            </a:lvl4pPr>
            <a:lvl5pPr marL="1523012" indent="0" algn="ctr">
              <a:buNone/>
              <a:defRPr>
                <a:solidFill>
                  <a:schemeClr val="tx1">
                    <a:tint val="75000"/>
                  </a:schemeClr>
                </a:solidFill>
              </a:defRPr>
            </a:lvl5pPr>
            <a:lvl6pPr marL="1903754" indent="0" algn="ctr">
              <a:buNone/>
              <a:defRPr>
                <a:solidFill>
                  <a:schemeClr val="tx1">
                    <a:tint val="75000"/>
                  </a:schemeClr>
                </a:solidFill>
              </a:defRPr>
            </a:lvl6pPr>
            <a:lvl7pPr marL="2284518" indent="0" algn="ctr">
              <a:buNone/>
              <a:defRPr>
                <a:solidFill>
                  <a:schemeClr val="tx1">
                    <a:tint val="75000"/>
                  </a:schemeClr>
                </a:solidFill>
              </a:defRPr>
            </a:lvl7pPr>
            <a:lvl8pPr marL="2665283" indent="0" algn="ctr">
              <a:buNone/>
              <a:defRPr>
                <a:solidFill>
                  <a:schemeClr val="tx1">
                    <a:tint val="75000"/>
                  </a:schemeClr>
                </a:solidFill>
              </a:defRPr>
            </a:lvl8pPr>
            <a:lvl9pPr marL="3046023" indent="0" algn="ctr">
              <a:buNone/>
              <a:defRPr>
                <a:solidFill>
                  <a:schemeClr val="tx1">
                    <a:tint val="75000"/>
                  </a:schemeClr>
                </a:solidFill>
              </a:defRPr>
            </a:lvl9pPr>
          </a:lstStyle>
          <a:p>
            <a:r>
              <a:rPr lang="en-US" dirty="0"/>
              <a:t>Subhead</a:t>
            </a:r>
          </a:p>
        </p:txBody>
      </p:sp>
      <p:cxnSp>
        <p:nvCxnSpPr>
          <p:cNvPr id="9" name="Straight Connector 8"/>
          <p:cNvCxnSpPr/>
          <p:nvPr userDrawn="1"/>
        </p:nvCxnSpPr>
        <p:spPr>
          <a:xfrm>
            <a:off x="685800" y="2857500"/>
            <a:ext cx="7772400" cy="0"/>
          </a:xfrm>
          <a:prstGeom prst="line">
            <a:avLst/>
          </a:prstGeom>
          <a:ln>
            <a:solidFill>
              <a:srgbClr val="66A6CF"/>
            </a:solidFill>
          </a:ln>
          <a:effectLst/>
        </p:spPr>
        <p:style>
          <a:lnRef idx="2">
            <a:schemeClr val="accent1"/>
          </a:lnRef>
          <a:fillRef idx="0">
            <a:schemeClr val="accent1"/>
          </a:fillRef>
          <a:effectRef idx="1">
            <a:schemeClr val="accent1"/>
          </a:effectRef>
          <a:fontRef idx="minor">
            <a:schemeClr val="tx1"/>
          </a:fontRef>
        </p:style>
      </p:cxnSp>
      <p:grpSp>
        <p:nvGrpSpPr>
          <p:cNvPr id="6" name="Group 5"/>
          <p:cNvGrpSpPr/>
          <p:nvPr userDrawn="1"/>
        </p:nvGrpSpPr>
        <p:grpSpPr>
          <a:xfrm>
            <a:off x="0" y="0"/>
            <a:ext cx="9144000" cy="685800"/>
            <a:chOff x="0" y="0"/>
            <a:chExt cx="10160000" cy="762000"/>
          </a:xfrm>
        </p:grpSpPr>
        <p:grpSp>
          <p:nvGrpSpPr>
            <p:cNvPr id="4" name="Group 3"/>
            <p:cNvGrpSpPr/>
            <p:nvPr userDrawn="1"/>
          </p:nvGrpSpPr>
          <p:grpSpPr>
            <a:xfrm>
              <a:off x="0" y="0"/>
              <a:ext cx="10160000" cy="762000"/>
              <a:chOff x="0" y="0"/>
              <a:chExt cx="9144000" cy="914400"/>
            </a:xfrm>
            <a:solidFill>
              <a:srgbClr val="001E4A"/>
            </a:solidFill>
          </p:grpSpPr>
          <p:sp>
            <p:nvSpPr>
              <p:cNvPr id="7" name="Isosceles Triangle 6"/>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sp>
            <p:nvSpPr>
              <p:cNvPr id="11" name="Rectangle 10"/>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grpSp>
        <p:pic>
          <p:nvPicPr>
            <p:cNvPr id="10" name="Picture 9"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422625182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4577141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922"/>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922"/>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6472158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plash ope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1E4A"/>
          </a:solidFill>
          <a:ln>
            <a:noFill/>
          </a:ln>
          <a:effectLst/>
        </p:spPr>
        <p:style>
          <a:lnRef idx="1">
            <a:schemeClr val="accent1"/>
          </a:lnRef>
          <a:fillRef idx="3">
            <a:schemeClr val="accent1"/>
          </a:fillRef>
          <a:effectRef idx="2">
            <a:schemeClr val="accent1"/>
          </a:effectRef>
          <a:fontRef idx="minor">
            <a:schemeClr val="lt1"/>
          </a:fontRef>
        </p:style>
        <p:txBody>
          <a:bodyPr lIns="82248" tIns="41124" rIns="82248" bIns="41124" rtlCol="0" anchor="ctr"/>
          <a:lstStyle/>
          <a:p>
            <a:pPr algn="ctr" defTabSz="822458"/>
            <a:endParaRPr lang="en-US" sz="1500">
              <a:solidFill>
                <a:prstClr val="white"/>
              </a:solidFill>
              <a:latin typeface="Calibri"/>
            </a:endParaRPr>
          </a:p>
        </p:txBody>
      </p:sp>
      <p:sp>
        <p:nvSpPr>
          <p:cNvPr id="5" name="Text Placeholder 6"/>
          <p:cNvSpPr>
            <a:spLocks noGrp="1"/>
          </p:cNvSpPr>
          <p:nvPr>
            <p:ph type="body" sz="quarter" idx="10" hasCustomPrompt="1"/>
          </p:nvPr>
        </p:nvSpPr>
        <p:spPr>
          <a:xfrm>
            <a:off x="4953001" y="2400300"/>
            <a:ext cx="3581400" cy="1485900"/>
          </a:xfrm>
          <a:prstGeom prst="rect">
            <a:avLst/>
          </a:prstGeom>
        </p:spPr>
        <p:txBody>
          <a:bodyPr vert="horz" anchor="b"/>
          <a:lstStyle>
            <a:lvl1pPr marL="0" indent="0">
              <a:buNone/>
              <a:defRPr sz="3300" b="1" i="0">
                <a:solidFill>
                  <a:schemeClr val="bg1"/>
                </a:solidFill>
                <a:latin typeface="Arial"/>
                <a:cs typeface="Arial"/>
              </a:defRPr>
            </a:lvl1pPr>
          </a:lstStyle>
          <a:p>
            <a:pPr lvl="0"/>
            <a:r>
              <a:rPr lang="en-US" dirty="0"/>
              <a:t>Presentation title</a:t>
            </a:r>
          </a:p>
        </p:txBody>
      </p:sp>
      <p:sp>
        <p:nvSpPr>
          <p:cNvPr id="6" name="Text Placeholder 8"/>
          <p:cNvSpPr>
            <a:spLocks noGrp="1"/>
          </p:cNvSpPr>
          <p:nvPr>
            <p:ph type="body" sz="quarter" idx="11" hasCustomPrompt="1"/>
          </p:nvPr>
        </p:nvSpPr>
        <p:spPr>
          <a:xfrm>
            <a:off x="4953001" y="4057650"/>
            <a:ext cx="3581400" cy="571500"/>
          </a:xfrm>
          <a:prstGeom prst="rect">
            <a:avLst/>
          </a:prstGeom>
        </p:spPr>
        <p:txBody>
          <a:bodyPr vert="horz"/>
          <a:lstStyle>
            <a:lvl1pPr marL="0" indent="0">
              <a:buNone/>
              <a:defRPr sz="1500">
                <a:solidFill>
                  <a:srgbClr val="66A6CF"/>
                </a:solidFill>
                <a:latin typeface="Arial"/>
                <a:cs typeface="Arial"/>
              </a:defRPr>
            </a:lvl1pPr>
          </a:lstStyle>
          <a:p>
            <a:pPr lvl="0"/>
            <a:r>
              <a:rPr lang="en-US" dirty="0"/>
              <a:t>Presenter</a:t>
            </a:r>
          </a:p>
        </p:txBody>
      </p:sp>
      <p:sp>
        <p:nvSpPr>
          <p:cNvPr id="7" name="Picture Placeholder 18"/>
          <p:cNvSpPr>
            <a:spLocks noGrp="1"/>
          </p:cNvSpPr>
          <p:nvPr>
            <p:ph type="pic" sz="quarter" idx="12"/>
          </p:nvPr>
        </p:nvSpPr>
        <p:spPr>
          <a:xfrm>
            <a:off x="609600" y="457200"/>
            <a:ext cx="3657600" cy="4171950"/>
          </a:xfrm>
          <a:prstGeom prst="rect">
            <a:avLst/>
          </a:prstGeom>
        </p:spPr>
        <p:txBody>
          <a:bodyPr vert="horz" anchor="ctr"/>
          <a:lstStyle>
            <a:lvl1pPr marL="0" indent="0" algn="ctr">
              <a:buNone/>
              <a:defRPr sz="1200">
                <a:solidFill>
                  <a:schemeClr val="bg1"/>
                </a:solidFill>
                <a:latin typeface="Arial"/>
                <a:cs typeface="Arial"/>
              </a:defRPr>
            </a:lvl1pPr>
          </a:lstStyle>
          <a:p>
            <a:endParaRPr lang="en-US" dirty="0"/>
          </a:p>
        </p:txBody>
      </p:sp>
      <p:pic>
        <p:nvPicPr>
          <p:cNvPr id="9" name="Picture 8" descr="UMaine_fullcrest_logo4c_revers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53000" y="403272"/>
            <a:ext cx="2400300" cy="763733"/>
          </a:xfrm>
          <a:prstGeom prst="rect">
            <a:avLst/>
          </a:prstGeom>
        </p:spPr>
      </p:pic>
    </p:spTree>
    <p:extLst>
      <p:ext uri="{BB962C8B-B14F-4D97-AF65-F5344CB8AC3E}">
        <p14:creationId xmlns:p14="http://schemas.microsoft.com/office/powerpoint/2010/main" val="3614900200"/>
      </p:ext>
    </p:extLst>
  </p:cSld>
  <p:clrMapOvr>
    <a:masterClrMapping/>
  </p:clrMapOvr>
  <p:timing>
    <p:tnLst>
      <p:par>
        <p:cTn xmlns:p14="http://schemas.microsoft.com/office/powerpoint/2010/mai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vider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282137"/>
            <a:ext cx="7772400" cy="403957"/>
          </a:xfrm>
          <a:prstGeom prst="rect">
            <a:avLst/>
          </a:prstGeom>
        </p:spPr>
        <p:txBody>
          <a:bodyPr lIns="82248" tIns="41124" rIns="82248" bIns="41124" anchor="b"/>
          <a:lstStyle>
            <a:lvl1pPr algn="ctr">
              <a:defRPr b="0">
                <a:solidFill>
                  <a:srgbClr val="7F7F7F"/>
                </a:solidFill>
              </a:defRPr>
            </a:lvl1pPr>
          </a:lstStyle>
          <a:p>
            <a:r>
              <a:rPr lang="en-US" dirty="0"/>
              <a:t>Divider Slide</a:t>
            </a:r>
          </a:p>
        </p:txBody>
      </p:sp>
      <p:sp>
        <p:nvSpPr>
          <p:cNvPr id="3" name="Subtitle 2"/>
          <p:cNvSpPr>
            <a:spLocks noGrp="1"/>
          </p:cNvSpPr>
          <p:nvPr>
            <p:ph type="subTitle" idx="1" hasCustomPrompt="1"/>
          </p:nvPr>
        </p:nvSpPr>
        <p:spPr>
          <a:xfrm>
            <a:off x="1371600" y="2971800"/>
            <a:ext cx="6400800" cy="1371600"/>
          </a:xfrm>
          <a:prstGeom prst="rect">
            <a:avLst/>
          </a:prstGeom>
        </p:spPr>
        <p:txBody>
          <a:bodyPr>
            <a:normAutofit/>
          </a:bodyPr>
          <a:lstStyle>
            <a:lvl1pPr marL="0" indent="0" algn="ctr">
              <a:buNone/>
              <a:defRPr sz="1700">
                <a:solidFill>
                  <a:schemeClr val="tx1">
                    <a:tint val="75000"/>
                  </a:schemeClr>
                </a:solidFill>
              </a:defRPr>
            </a:lvl1pPr>
            <a:lvl2pPr marL="380765" indent="0" algn="ctr">
              <a:buNone/>
              <a:defRPr>
                <a:solidFill>
                  <a:schemeClr val="tx1">
                    <a:tint val="75000"/>
                  </a:schemeClr>
                </a:solidFill>
              </a:defRPr>
            </a:lvl2pPr>
            <a:lvl3pPr marL="761507" indent="0" algn="ctr">
              <a:buNone/>
              <a:defRPr>
                <a:solidFill>
                  <a:schemeClr val="tx1">
                    <a:tint val="75000"/>
                  </a:schemeClr>
                </a:solidFill>
              </a:defRPr>
            </a:lvl3pPr>
            <a:lvl4pPr marL="1142258" indent="0" algn="ctr">
              <a:buNone/>
              <a:defRPr>
                <a:solidFill>
                  <a:schemeClr val="tx1">
                    <a:tint val="75000"/>
                  </a:schemeClr>
                </a:solidFill>
              </a:defRPr>
            </a:lvl4pPr>
            <a:lvl5pPr marL="1523012" indent="0" algn="ctr">
              <a:buNone/>
              <a:defRPr>
                <a:solidFill>
                  <a:schemeClr val="tx1">
                    <a:tint val="75000"/>
                  </a:schemeClr>
                </a:solidFill>
              </a:defRPr>
            </a:lvl5pPr>
            <a:lvl6pPr marL="1903754" indent="0" algn="ctr">
              <a:buNone/>
              <a:defRPr>
                <a:solidFill>
                  <a:schemeClr val="tx1">
                    <a:tint val="75000"/>
                  </a:schemeClr>
                </a:solidFill>
              </a:defRPr>
            </a:lvl6pPr>
            <a:lvl7pPr marL="2284518" indent="0" algn="ctr">
              <a:buNone/>
              <a:defRPr>
                <a:solidFill>
                  <a:schemeClr val="tx1">
                    <a:tint val="75000"/>
                  </a:schemeClr>
                </a:solidFill>
              </a:defRPr>
            </a:lvl7pPr>
            <a:lvl8pPr marL="2665283" indent="0" algn="ctr">
              <a:buNone/>
              <a:defRPr>
                <a:solidFill>
                  <a:schemeClr val="tx1">
                    <a:tint val="75000"/>
                  </a:schemeClr>
                </a:solidFill>
              </a:defRPr>
            </a:lvl8pPr>
            <a:lvl9pPr marL="3046023" indent="0" algn="ctr">
              <a:buNone/>
              <a:defRPr>
                <a:solidFill>
                  <a:schemeClr val="tx1">
                    <a:tint val="75000"/>
                  </a:schemeClr>
                </a:solidFill>
              </a:defRPr>
            </a:lvl9pPr>
          </a:lstStyle>
          <a:p>
            <a:r>
              <a:rPr lang="en-US" dirty="0"/>
              <a:t>Subhead</a:t>
            </a:r>
          </a:p>
        </p:txBody>
      </p:sp>
      <p:cxnSp>
        <p:nvCxnSpPr>
          <p:cNvPr id="9" name="Straight Connector 8"/>
          <p:cNvCxnSpPr/>
          <p:nvPr userDrawn="1"/>
        </p:nvCxnSpPr>
        <p:spPr>
          <a:xfrm>
            <a:off x="685800" y="2857500"/>
            <a:ext cx="7772400" cy="0"/>
          </a:xfrm>
          <a:prstGeom prst="line">
            <a:avLst/>
          </a:prstGeom>
          <a:ln>
            <a:solidFill>
              <a:srgbClr val="66A6CF"/>
            </a:solidFill>
          </a:ln>
          <a:effectLst/>
        </p:spPr>
        <p:style>
          <a:lnRef idx="2">
            <a:schemeClr val="accent1"/>
          </a:lnRef>
          <a:fillRef idx="0">
            <a:schemeClr val="accent1"/>
          </a:fillRef>
          <a:effectRef idx="1">
            <a:schemeClr val="accent1"/>
          </a:effectRef>
          <a:fontRef idx="minor">
            <a:schemeClr val="tx1"/>
          </a:fontRef>
        </p:style>
      </p:cxnSp>
      <p:grpSp>
        <p:nvGrpSpPr>
          <p:cNvPr id="6" name="Group 5"/>
          <p:cNvGrpSpPr/>
          <p:nvPr userDrawn="1"/>
        </p:nvGrpSpPr>
        <p:grpSpPr>
          <a:xfrm>
            <a:off x="0" y="0"/>
            <a:ext cx="9144000" cy="685800"/>
            <a:chOff x="0" y="0"/>
            <a:chExt cx="10160000" cy="762000"/>
          </a:xfrm>
        </p:grpSpPr>
        <p:grpSp>
          <p:nvGrpSpPr>
            <p:cNvPr id="4" name="Group 3"/>
            <p:cNvGrpSpPr/>
            <p:nvPr userDrawn="1"/>
          </p:nvGrpSpPr>
          <p:grpSpPr>
            <a:xfrm>
              <a:off x="0" y="0"/>
              <a:ext cx="10160000" cy="762000"/>
              <a:chOff x="0" y="0"/>
              <a:chExt cx="9144000" cy="914400"/>
            </a:xfrm>
            <a:solidFill>
              <a:srgbClr val="001E4A"/>
            </a:solidFill>
          </p:grpSpPr>
          <p:sp>
            <p:nvSpPr>
              <p:cNvPr id="7" name="Isosceles Triangle 6"/>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sp>
            <p:nvSpPr>
              <p:cNvPr id="11" name="Rectangle 10"/>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grpSp>
        <p:pic>
          <p:nvPicPr>
            <p:cNvPr id="10" name="Picture 9"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2542942307"/>
      </p:ext>
    </p:extLst>
  </p:cSld>
  <p:clrMapOvr>
    <a:masterClrMapping/>
  </p:clrMapOvr>
  <p:timing>
    <p:tnLst>
      <p:par>
        <p:cTn xmlns:p14="http://schemas.microsoft.com/office/powerpoint/2010/mai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1" name="Content Placeholder 3"/>
          <p:cNvSpPr>
            <a:spLocks noGrp="1"/>
          </p:cNvSpPr>
          <p:nvPr>
            <p:ph sz="half" idx="2"/>
          </p:nvPr>
        </p:nvSpPr>
        <p:spPr>
          <a:xfrm>
            <a:off x="457200" y="1868807"/>
            <a:ext cx="8229600" cy="2703195"/>
          </a:xfrm>
          <a:prstGeom prst="rect">
            <a:avLst/>
          </a:prstGeom>
        </p:spPr>
        <p:txBody>
          <a:bodyPr>
            <a:normAutofit/>
          </a:bodyPr>
          <a:lstStyle>
            <a:lvl1pPr>
              <a:defRPr sz="1500"/>
            </a:lvl1pPr>
            <a:lvl2pPr>
              <a:defRPr sz="1500"/>
            </a:lvl2pPr>
            <a:lvl3pPr>
              <a:defRPr sz="1500"/>
            </a:lvl3pPr>
            <a:lvl4pPr>
              <a:defRPr sz="1500"/>
            </a:lvl4pPr>
            <a:lvl5pPr>
              <a:defRPr sz="1500"/>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p:cNvGrpSpPr/>
          <p:nvPr userDrawn="1"/>
        </p:nvGrpSpPr>
        <p:grpSpPr>
          <a:xfrm>
            <a:off x="0" y="0"/>
            <a:ext cx="9144000" cy="685800"/>
            <a:chOff x="0" y="0"/>
            <a:chExt cx="10160000" cy="762000"/>
          </a:xfrm>
        </p:grpSpPr>
        <p:grpSp>
          <p:nvGrpSpPr>
            <p:cNvPr id="13" name="Group 12"/>
            <p:cNvGrpSpPr/>
            <p:nvPr userDrawn="1"/>
          </p:nvGrpSpPr>
          <p:grpSpPr>
            <a:xfrm>
              <a:off x="0" y="0"/>
              <a:ext cx="10160000" cy="762000"/>
              <a:chOff x="0" y="0"/>
              <a:chExt cx="9144000" cy="914400"/>
            </a:xfrm>
            <a:solidFill>
              <a:srgbClr val="001E4A"/>
            </a:solidFill>
          </p:grpSpPr>
          <p:sp>
            <p:nvSpPr>
              <p:cNvPr id="15" name="Isosceles Triangle 14"/>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sp>
            <p:nvSpPr>
              <p:cNvPr id="16" name="Rectangle 15"/>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grpSp>
        <p:pic>
          <p:nvPicPr>
            <p:cNvPr id="14" name="Picture 13"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1028746189"/>
      </p:ext>
    </p:extLst>
  </p:cSld>
  <p:clrMapOvr>
    <a:masterClrMapping/>
  </p:clrMapOvr>
  <p:timing>
    <p:tnLst>
      <p:par>
        <p:cTn xmlns:p14="http://schemas.microsoft.com/office/powerpoint/2010/mai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tandard - Two Column">
    <p:spTree>
      <p:nvGrpSpPr>
        <p:cNvPr id="1" name=""/>
        <p:cNvGrpSpPr/>
        <p:nvPr/>
      </p:nvGrpSpPr>
      <p:grpSpPr>
        <a:xfrm>
          <a:off x="0" y="0"/>
          <a:ext cx="0" cy="0"/>
          <a:chOff x="0" y="0"/>
          <a:chExt cx="0" cy="0"/>
        </a:xfrm>
      </p:grpSpPr>
      <p:sp>
        <p:nvSpPr>
          <p:cNvPr id="14" name="Content Placeholder 3"/>
          <p:cNvSpPr>
            <a:spLocks noGrp="1"/>
          </p:cNvSpPr>
          <p:nvPr>
            <p:ph sz="half" idx="2"/>
          </p:nvPr>
        </p:nvSpPr>
        <p:spPr>
          <a:xfrm>
            <a:off x="457200" y="1868807"/>
            <a:ext cx="4040188" cy="2703195"/>
          </a:xfrm>
          <a:prstGeom prst="rect">
            <a:avLst/>
          </a:prstGeom>
        </p:spPr>
        <p:txBody>
          <a:bodyPr>
            <a:normAutofit/>
          </a:bodyPr>
          <a:lstStyle>
            <a:lvl1pPr>
              <a:defRPr sz="1500"/>
            </a:lvl1pPr>
            <a:lvl2pPr>
              <a:defRPr sz="1500"/>
            </a:lvl2pPr>
            <a:lvl3pPr>
              <a:defRPr sz="1500"/>
            </a:lvl3pPr>
            <a:lvl4pPr>
              <a:defRPr sz="1500"/>
            </a:lvl4pPr>
            <a:lvl5pPr>
              <a:defRPr sz="1500"/>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5"/>
          <p:cNvSpPr>
            <a:spLocks noGrp="1"/>
          </p:cNvSpPr>
          <p:nvPr>
            <p:ph sz="quarter" idx="4"/>
          </p:nvPr>
        </p:nvSpPr>
        <p:spPr>
          <a:xfrm>
            <a:off x="4645057" y="1868807"/>
            <a:ext cx="4041775" cy="2703195"/>
          </a:xfrm>
          <a:prstGeom prst="rect">
            <a:avLst/>
          </a:prstGeom>
        </p:spPr>
        <p:txBody>
          <a:bodyPr>
            <a:normAutofit/>
          </a:bodyPr>
          <a:lstStyle>
            <a:lvl1pPr>
              <a:defRPr sz="1500"/>
            </a:lvl1pPr>
            <a:lvl2pPr>
              <a:defRPr sz="1500"/>
            </a:lvl2pPr>
            <a:lvl3pPr>
              <a:defRPr sz="1500"/>
            </a:lvl3pPr>
            <a:lvl4pPr>
              <a:defRPr sz="1500"/>
            </a:lvl4pPr>
            <a:lvl5pPr>
              <a:defRPr sz="1500"/>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p:cNvGrpSpPr/>
          <p:nvPr userDrawn="1"/>
        </p:nvGrpSpPr>
        <p:grpSpPr>
          <a:xfrm>
            <a:off x="0" y="0"/>
            <a:ext cx="9144000" cy="685800"/>
            <a:chOff x="0" y="0"/>
            <a:chExt cx="10160000" cy="762000"/>
          </a:xfrm>
        </p:grpSpPr>
        <p:grpSp>
          <p:nvGrpSpPr>
            <p:cNvPr id="10" name="Group 9"/>
            <p:cNvGrpSpPr/>
            <p:nvPr userDrawn="1"/>
          </p:nvGrpSpPr>
          <p:grpSpPr>
            <a:xfrm>
              <a:off x="0" y="0"/>
              <a:ext cx="10160000" cy="762000"/>
              <a:chOff x="0" y="0"/>
              <a:chExt cx="9144000" cy="914400"/>
            </a:xfrm>
            <a:solidFill>
              <a:srgbClr val="001E4A"/>
            </a:solidFill>
          </p:grpSpPr>
          <p:sp>
            <p:nvSpPr>
              <p:cNvPr id="17" name="Isosceles Triangle 16"/>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sp>
            <p:nvSpPr>
              <p:cNvPr id="18" name="Rectangle 17"/>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grpSp>
        <p:pic>
          <p:nvPicPr>
            <p:cNvPr id="15" name="Picture 14"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2048976702"/>
      </p:ext>
    </p:extLst>
  </p:cSld>
  <p:clrMapOvr>
    <a:masterClrMapping/>
  </p:clrMapOvr>
  <p:timing>
    <p:tnLst>
      <p:par>
        <p:cTn xmlns:p14="http://schemas.microsoft.com/office/powerpoint/2010/mai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tandard - Comparison Bullet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1885950"/>
            <a:ext cx="4040188" cy="342900"/>
          </a:xfrm>
          <a:prstGeom prst="rect">
            <a:avLst/>
          </a:prstGeom>
        </p:spPr>
        <p:txBody>
          <a:bodyPr anchor="t">
            <a:normAutofit/>
          </a:bodyPr>
          <a:lstStyle>
            <a:lvl1pPr marL="0" indent="0">
              <a:buNone/>
              <a:defRPr sz="1700" b="1" baseline="0"/>
            </a:lvl1pPr>
            <a:lvl2pPr marL="380765" indent="0">
              <a:buNone/>
              <a:defRPr sz="1700" b="1"/>
            </a:lvl2pPr>
            <a:lvl3pPr marL="761507" indent="0">
              <a:buNone/>
              <a:defRPr sz="1500" b="1"/>
            </a:lvl3pPr>
            <a:lvl4pPr marL="1142258" indent="0">
              <a:buNone/>
              <a:defRPr sz="1300" b="1"/>
            </a:lvl4pPr>
            <a:lvl5pPr marL="1523012" indent="0">
              <a:buNone/>
              <a:defRPr sz="1300" b="1"/>
            </a:lvl5pPr>
            <a:lvl6pPr marL="1903754" indent="0">
              <a:buNone/>
              <a:defRPr sz="1300" b="1"/>
            </a:lvl6pPr>
            <a:lvl7pPr marL="2284518" indent="0">
              <a:buNone/>
              <a:defRPr sz="1300" b="1"/>
            </a:lvl7pPr>
            <a:lvl8pPr marL="2665283" indent="0">
              <a:buNone/>
              <a:defRPr sz="1300" b="1"/>
            </a:lvl8pPr>
            <a:lvl9pPr marL="3046023" indent="0">
              <a:buNone/>
              <a:defRPr sz="1300" b="1"/>
            </a:lvl9pPr>
          </a:lstStyle>
          <a:p>
            <a:pPr lvl="0"/>
            <a:r>
              <a:rPr lang="en-US" dirty="0"/>
              <a:t>List 1 headline</a:t>
            </a:r>
          </a:p>
        </p:txBody>
      </p:sp>
      <p:sp>
        <p:nvSpPr>
          <p:cNvPr id="4" name="Content Placeholder 3"/>
          <p:cNvSpPr>
            <a:spLocks noGrp="1"/>
          </p:cNvSpPr>
          <p:nvPr>
            <p:ph sz="half" idx="2"/>
          </p:nvPr>
        </p:nvSpPr>
        <p:spPr>
          <a:xfrm>
            <a:off x="457200" y="2263381"/>
            <a:ext cx="4040188" cy="2080022"/>
          </a:xfrm>
          <a:prstGeom prst="rect">
            <a:avLst/>
          </a:prstGeom>
        </p:spPr>
        <p:txBody>
          <a:bodyPr>
            <a:normAutofit/>
          </a:bodyPr>
          <a:lstStyle>
            <a:lvl1pPr>
              <a:defRPr sz="1500"/>
            </a:lvl1pPr>
            <a:lvl2pPr>
              <a:defRPr sz="1500"/>
            </a:lvl2pPr>
            <a:lvl3pPr>
              <a:defRPr sz="1500"/>
            </a:lvl3pPr>
            <a:lvl4pPr>
              <a:defRPr sz="1500"/>
            </a:lvl4pPr>
            <a:lvl5pPr>
              <a:defRPr sz="1500"/>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45057" y="1885950"/>
            <a:ext cx="4041775" cy="342900"/>
          </a:xfrm>
          <a:prstGeom prst="rect">
            <a:avLst/>
          </a:prstGeom>
        </p:spPr>
        <p:txBody>
          <a:bodyPr anchor="t">
            <a:normAutofit/>
          </a:bodyPr>
          <a:lstStyle>
            <a:lvl1pPr marL="0" indent="0">
              <a:buNone/>
              <a:defRPr sz="1700" b="1"/>
            </a:lvl1pPr>
            <a:lvl2pPr marL="380765" indent="0">
              <a:buNone/>
              <a:defRPr sz="1700" b="1"/>
            </a:lvl2pPr>
            <a:lvl3pPr marL="761507" indent="0">
              <a:buNone/>
              <a:defRPr sz="1500" b="1"/>
            </a:lvl3pPr>
            <a:lvl4pPr marL="1142258" indent="0">
              <a:buNone/>
              <a:defRPr sz="1300" b="1"/>
            </a:lvl4pPr>
            <a:lvl5pPr marL="1523012" indent="0">
              <a:buNone/>
              <a:defRPr sz="1300" b="1"/>
            </a:lvl5pPr>
            <a:lvl6pPr marL="1903754" indent="0">
              <a:buNone/>
              <a:defRPr sz="1300" b="1"/>
            </a:lvl6pPr>
            <a:lvl7pPr marL="2284518" indent="0">
              <a:buNone/>
              <a:defRPr sz="1300" b="1"/>
            </a:lvl7pPr>
            <a:lvl8pPr marL="2665283" indent="0">
              <a:buNone/>
              <a:defRPr sz="1300" b="1"/>
            </a:lvl8pPr>
            <a:lvl9pPr marL="3046023" indent="0">
              <a:buNone/>
              <a:defRPr sz="1300" b="1"/>
            </a:lvl9pPr>
          </a:lstStyle>
          <a:p>
            <a:pPr lvl="0"/>
            <a:r>
              <a:rPr lang="en-US" dirty="0"/>
              <a:t>List 2 headline</a:t>
            </a:r>
          </a:p>
        </p:txBody>
      </p:sp>
      <p:sp>
        <p:nvSpPr>
          <p:cNvPr id="6" name="Content Placeholder 5"/>
          <p:cNvSpPr>
            <a:spLocks noGrp="1"/>
          </p:cNvSpPr>
          <p:nvPr>
            <p:ph sz="quarter" idx="4"/>
          </p:nvPr>
        </p:nvSpPr>
        <p:spPr>
          <a:xfrm>
            <a:off x="4645057" y="2263381"/>
            <a:ext cx="4041775" cy="2080022"/>
          </a:xfrm>
          <a:prstGeom prst="rect">
            <a:avLst/>
          </a:prstGeom>
        </p:spPr>
        <p:txBody>
          <a:bodyPr>
            <a:normAutofit/>
          </a:bodyPr>
          <a:lstStyle>
            <a:lvl1pPr>
              <a:defRPr sz="1500"/>
            </a:lvl1pPr>
            <a:lvl2pPr>
              <a:defRPr sz="1500"/>
            </a:lvl2pPr>
            <a:lvl3pPr>
              <a:defRPr sz="1500"/>
            </a:lvl3pPr>
            <a:lvl4pPr>
              <a:defRPr sz="1500"/>
            </a:lvl4pPr>
            <a:lvl5pPr>
              <a:defRPr sz="1500"/>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9"/>
          <p:cNvGrpSpPr/>
          <p:nvPr userDrawn="1"/>
        </p:nvGrpSpPr>
        <p:grpSpPr>
          <a:xfrm>
            <a:off x="0" y="0"/>
            <a:ext cx="9144000" cy="685800"/>
            <a:chOff x="0" y="0"/>
            <a:chExt cx="10160000" cy="762000"/>
          </a:xfrm>
        </p:grpSpPr>
        <p:grpSp>
          <p:nvGrpSpPr>
            <p:cNvPr id="14" name="Group 13"/>
            <p:cNvGrpSpPr/>
            <p:nvPr userDrawn="1"/>
          </p:nvGrpSpPr>
          <p:grpSpPr>
            <a:xfrm>
              <a:off x="0" y="0"/>
              <a:ext cx="10160000" cy="762000"/>
              <a:chOff x="0" y="0"/>
              <a:chExt cx="9144000" cy="914400"/>
            </a:xfrm>
            <a:solidFill>
              <a:srgbClr val="001E4A"/>
            </a:solidFill>
          </p:grpSpPr>
          <p:sp>
            <p:nvSpPr>
              <p:cNvPr id="17" name="Isosceles Triangle 16"/>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sp>
            <p:nvSpPr>
              <p:cNvPr id="18" name="Rectangle 17"/>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grpSp>
        <p:pic>
          <p:nvPicPr>
            <p:cNvPr id="15" name="Picture 14"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2650185763"/>
      </p:ext>
    </p:extLst>
  </p:cSld>
  <p:clrMapOvr>
    <a:masterClrMapping/>
  </p:clrMapOvr>
  <p:timing>
    <p:tnLst>
      <p:par>
        <p:cTn xmlns:p14="http://schemas.microsoft.com/office/powerpoint/2010/mai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tandard - Bodycopy and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3962401" y="1771651"/>
            <a:ext cx="4724400" cy="2822972"/>
          </a:xfrm>
          <a:prstGeom prst="rect">
            <a:avLst/>
          </a:prstGeom>
        </p:spPr>
        <p:txBody>
          <a:bodyPr>
            <a:normAutofit/>
          </a:bodyPr>
          <a:lstStyle>
            <a:lvl1pPr>
              <a:defRPr sz="1500"/>
            </a:lvl1pPr>
            <a:lvl2pPr>
              <a:defRPr sz="1500"/>
            </a:lvl2pPr>
            <a:lvl3pPr>
              <a:defRPr sz="1500"/>
            </a:lvl3pPr>
            <a:lvl4pPr>
              <a:defRPr sz="1500"/>
            </a:lvl4pPr>
            <a:lvl5pPr>
              <a:defRPr sz="1500"/>
            </a:lvl5pPr>
            <a:lvl6pPr>
              <a:defRPr sz="1700"/>
            </a:lvl6pPr>
            <a:lvl7pPr>
              <a:defRPr sz="1700"/>
            </a:lvl7pPr>
            <a:lvl8pPr>
              <a:defRPr sz="1700"/>
            </a:lvl8pPr>
            <a:lvl9pPr>
              <a:defRPr sz="1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9" y="1771651"/>
            <a:ext cx="3008313" cy="2822972"/>
          </a:xfrm>
          <a:prstGeom prst="rect">
            <a:avLst/>
          </a:prstGeom>
        </p:spPr>
        <p:txBody>
          <a:bodyPr>
            <a:normAutofit/>
          </a:bodyPr>
          <a:lstStyle>
            <a:lvl1pPr marL="0" indent="0">
              <a:buNone/>
              <a:defRPr sz="1500"/>
            </a:lvl1pPr>
            <a:lvl2pPr marL="380765" indent="0">
              <a:buNone/>
              <a:defRPr sz="1000"/>
            </a:lvl2pPr>
            <a:lvl3pPr marL="761507" indent="0">
              <a:buNone/>
              <a:defRPr sz="800"/>
            </a:lvl3pPr>
            <a:lvl4pPr marL="1142258" indent="0">
              <a:buNone/>
              <a:defRPr sz="700"/>
            </a:lvl4pPr>
            <a:lvl5pPr marL="1523012" indent="0">
              <a:buNone/>
              <a:defRPr sz="700"/>
            </a:lvl5pPr>
            <a:lvl6pPr marL="1903754" indent="0">
              <a:buNone/>
              <a:defRPr sz="700"/>
            </a:lvl6pPr>
            <a:lvl7pPr marL="2284518" indent="0">
              <a:buNone/>
              <a:defRPr sz="700"/>
            </a:lvl7pPr>
            <a:lvl8pPr marL="2665283" indent="0">
              <a:buNone/>
              <a:defRPr sz="700"/>
            </a:lvl8pPr>
            <a:lvl9pPr marL="3046023" indent="0">
              <a:buNone/>
              <a:defRPr sz="700"/>
            </a:lvl9pPr>
          </a:lstStyle>
          <a:p>
            <a:pPr lvl="0"/>
            <a:r>
              <a:rPr lang="en-US" dirty="0"/>
              <a:t>Click to edit Master text styles</a:t>
            </a:r>
          </a:p>
        </p:txBody>
      </p:sp>
      <p:sp>
        <p:nvSpPr>
          <p:cNvPr id="11" name="Text Placeholder 2"/>
          <p:cNvSpPr>
            <a:spLocks noGrp="1"/>
          </p:cNvSpPr>
          <p:nvPr>
            <p:ph type="body" sz="quarter" idx="10" hasCustomPrompt="1"/>
          </p:nvPr>
        </p:nvSpPr>
        <p:spPr>
          <a:xfrm>
            <a:off x="457200" y="1028700"/>
            <a:ext cx="8229600" cy="685800"/>
          </a:xfrm>
        </p:spPr>
        <p:txBody>
          <a:bodyPr>
            <a:normAutofit/>
          </a:bodyPr>
          <a:lstStyle>
            <a:lvl1pPr marL="0" indent="0">
              <a:buNone/>
              <a:defRPr sz="2700"/>
            </a:lvl1pPr>
          </a:lstStyle>
          <a:p>
            <a:r>
              <a:rPr lang="en-US" b="0" dirty="0">
                <a:solidFill>
                  <a:schemeClr val="tx1">
                    <a:lumMod val="50000"/>
                    <a:lumOff val="50000"/>
                  </a:schemeClr>
                </a:solidFill>
              </a:rPr>
              <a:t>Headline for </a:t>
            </a:r>
            <a:r>
              <a:rPr lang="en-US" b="0" baseline="0" dirty="0">
                <a:solidFill>
                  <a:schemeClr val="tx1">
                    <a:lumMod val="50000"/>
                    <a:lumOff val="50000"/>
                  </a:schemeClr>
                </a:solidFill>
              </a:rPr>
              <a:t>slide with </a:t>
            </a:r>
            <a:r>
              <a:rPr lang="en-US" b="0" dirty="0" err="1">
                <a:solidFill>
                  <a:schemeClr val="tx1">
                    <a:lumMod val="50000"/>
                    <a:lumOff val="50000"/>
                  </a:schemeClr>
                </a:solidFill>
              </a:rPr>
              <a:t>bodycopy</a:t>
            </a:r>
            <a:r>
              <a:rPr lang="en-US" b="0" dirty="0">
                <a:solidFill>
                  <a:schemeClr val="tx1">
                    <a:lumMod val="50000"/>
                    <a:lumOff val="50000"/>
                  </a:schemeClr>
                </a:solidFill>
              </a:rPr>
              <a:t> and bullets</a:t>
            </a:r>
          </a:p>
        </p:txBody>
      </p:sp>
      <p:grpSp>
        <p:nvGrpSpPr>
          <p:cNvPr id="12" name="Group 11"/>
          <p:cNvGrpSpPr/>
          <p:nvPr userDrawn="1"/>
        </p:nvGrpSpPr>
        <p:grpSpPr>
          <a:xfrm>
            <a:off x="0" y="0"/>
            <a:ext cx="9144000" cy="685800"/>
            <a:chOff x="0" y="0"/>
            <a:chExt cx="10160000" cy="762000"/>
          </a:xfrm>
        </p:grpSpPr>
        <p:grpSp>
          <p:nvGrpSpPr>
            <p:cNvPr id="15" name="Group 14"/>
            <p:cNvGrpSpPr/>
            <p:nvPr userDrawn="1"/>
          </p:nvGrpSpPr>
          <p:grpSpPr>
            <a:xfrm>
              <a:off x="0" y="0"/>
              <a:ext cx="10160000" cy="762000"/>
              <a:chOff x="0" y="0"/>
              <a:chExt cx="9144000" cy="914400"/>
            </a:xfrm>
            <a:solidFill>
              <a:srgbClr val="001E4A"/>
            </a:solidFill>
          </p:grpSpPr>
          <p:sp>
            <p:nvSpPr>
              <p:cNvPr id="17" name="Isosceles Triangle 16"/>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sp>
            <p:nvSpPr>
              <p:cNvPr id="18" name="Rectangle 17"/>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grpSp>
        <p:pic>
          <p:nvPicPr>
            <p:cNvPr id="16" name="Picture 15"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643841937"/>
      </p:ext>
    </p:extLst>
  </p:cSld>
  <p:clrMapOvr>
    <a:masterClrMapping/>
  </p:clrMapOvr>
  <p:timing>
    <p:tnLst>
      <p:par>
        <p:cTn xmlns:p14="http://schemas.microsoft.com/office/powerpoint/2010/mai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7200" y="1805945"/>
            <a:ext cx="8229600" cy="2937507"/>
          </a:xfrm>
          <a:prstGeom prst="rect">
            <a:avLst/>
          </a:prstGeom>
        </p:spPr>
        <p:txBody>
          <a:bodyPr/>
          <a:lstStyle>
            <a:lvl1pPr marL="0" indent="0">
              <a:buNone/>
              <a:defRPr sz="2700"/>
            </a:lvl1pPr>
            <a:lvl2pPr marL="380765" indent="0">
              <a:buNone/>
              <a:defRPr sz="2300"/>
            </a:lvl2pPr>
            <a:lvl3pPr marL="761507" indent="0">
              <a:buNone/>
              <a:defRPr sz="2000"/>
            </a:lvl3pPr>
            <a:lvl4pPr marL="1142258" indent="0">
              <a:buNone/>
              <a:defRPr sz="1700"/>
            </a:lvl4pPr>
            <a:lvl5pPr marL="1523012" indent="0">
              <a:buNone/>
              <a:defRPr sz="1700"/>
            </a:lvl5pPr>
            <a:lvl6pPr marL="1903754" indent="0">
              <a:buNone/>
              <a:defRPr sz="1700"/>
            </a:lvl6pPr>
            <a:lvl7pPr marL="2284518" indent="0">
              <a:buNone/>
              <a:defRPr sz="1700"/>
            </a:lvl7pPr>
            <a:lvl8pPr marL="2665283" indent="0">
              <a:buNone/>
              <a:defRPr sz="1700"/>
            </a:lvl8pPr>
            <a:lvl9pPr marL="3046023" indent="0">
              <a:buNone/>
              <a:defRPr sz="1700"/>
            </a:lvl9pPr>
          </a:lstStyle>
          <a:p>
            <a:endParaRPr lang="en-US" dirty="0"/>
          </a:p>
        </p:txBody>
      </p:sp>
      <p:grpSp>
        <p:nvGrpSpPr>
          <p:cNvPr id="7" name="Group 6"/>
          <p:cNvGrpSpPr/>
          <p:nvPr userDrawn="1"/>
        </p:nvGrpSpPr>
        <p:grpSpPr>
          <a:xfrm>
            <a:off x="0" y="0"/>
            <a:ext cx="9144000" cy="685800"/>
            <a:chOff x="0" y="0"/>
            <a:chExt cx="10160000" cy="762000"/>
          </a:xfrm>
        </p:grpSpPr>
        <p:grpSp>
          <p:nvGrpSpPr>
            <p:cNvPr id="11" name="Group 10"/>
            <p:cNvGrpSpPr/>
            <p:nvPr userDrawn="1"/>
          </p:nvGrpSpPr>
          <p:grpSpPr>
            <a:xfrm>
              <a:off x="0" y="0"/>
              <a:ext cx="10160000" cy="762000"/>
              <a:chOff x="0" y="0"/>
              <a:chExt cx="9144000" cy="914400"/>
            </a:xfrm>
            <a:solidFill>
              <a:srgbClr val="001E4A"/>
            </a:solidFill>
          </p:grpSpPr>
          <p:sp>
            <p:nvSpPr>
              <p:cNvPr id="14" name="Isosceles Triangle 13"/>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sp>
            <p:nvSpPr>
              <p:cNvPr id="15" name="Rectangle 14"/>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grpSp>
        <p:pic>
          <p:nvPicPr>
            <p:cNvPr id="13" name="Picture 12"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81244324"/>
      </p:ext>
    </p:extLst>
  </p:cSld>
  <p:clrMapOvr>
    <a:masterClrMapping/>
  </p:clrMapOvr>
  <p:timing>
    <p:tnLst>
      <p:par>
        <p:cTn xmlns:p14="http://schemas.microsoft.com/office/powerpoint/2010/mai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hart - Single">
    <p:spTree>
      <p:nvGrpSpPr>
        <p:cNvPr id="1" name=""/>
        <p:cNvGrpSpPr/>
        <p:nvPr/>
      </p:nvGrpSpPr>
      <p:grpSpPr>
        <a:xfrm>
          <a:off x="0" y="0"/>
          <a:ext cx="0" cy="0"/>
          <a:chOff x="0" y="0"/>
          <a:chExt cx="0" cy="0"/>
        </a:xfrm>
      </p:grpSpPr>
      <p:sp>
        <p:nvSpPr>
          <p:cNvPr id="15" name="Chart Placeholder 12"/>
          <p:cNvSpPr>
            <a:spLocks noGrp="1"/>
          </p:cNvSpPr>
          <p:nvPr>
            <p:ph type="chart" sz="quarter" idx="20"/>
          </p:nvPr>
        </p:nvSpPr>
        <p:spPr>
          <a:xfrm>
            <a:off x="463825" y="1923792"/>
            <a:ext cx="5448080" cy="2819701"/>
          </a:xfrm>
          <a:prstGeom prst="rect">
            <a:avLst/>
          </a:prstGeom>
        </p:spPr>
        <p:txBody>
          <a:bodyPr lIns="0" tIns="0" rIns="0" bIns="0">
            <a:normAutofit/>
          </a:bodyPr>
          <a:lstStyle>
            <a:lvl1pPr marL="0" indent="0">
              <a:buNone/>
              <a:defRPr sz="1700">
                <a:solidFill>
                  <a:srgbClr val="999999"/>
                </a:solidFill>
              </a:defRPr>
            </a:lvl1pPr>
          </a:lstStyle>
          <a:p>
            <a:endParaRPr lang="en-US" dirty="0"/>
          </a:p>
        </p:txBody>
      </p:sp>
      <p:grpSp>
        <p:nvGrpSpPr>
          <p:cNvPr id="7" name="Group 6"/>
          <p:cNvGrpSpPr/>
          <p:nvPr userDrawn="1"/>
        </p:nvGrpSpPr>
        <p:grpSpPr>
          <a:xfrm>
            <a:off x="0" y="0"/>
            <a:ext cx="9144000" cy="685800"/>
            <a:chOff x="0" y="0"/>
            <a:chExt cx="10160000" cy="762000"/>
          </a:xfrm>
        </p:grpSpPr>
        <p:grpSp>
          <p:nvGrpSpPr>
            <p:cNvPr id="10" name="Group 9"/>
            <p:cNvGrpSpPr/>
            <p:nvPr userDrawn="1"/>
          </p:nvGrpSpPr>
          <p:grpSpPr>
            <a:xfrm>
              <a:off x="0" y="0"/>
              <a:ext cx="10160000" cy="762000"/>
              <a:chOff x="0" y="0"/>
              <a:chExt cx="9144000" cy="914400"/>
            </a:xfrm>
            <a:solidFill>
              <a:srgbClr val="001E4A"/>
            </a:solidFill>
          </p:grpSpPr>
          <p:sp>
            <p:nvSpPr>
              <p:cNvPr id="12" name="Isosceles Triangle 11"/>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sp>
            <p:nvSpPr>
              <p:cNvPr id="16" name="Rectangle 15"/>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grpSp>
        <p:pic>
          <p:nvPicPr>
            <p:cNvPr id="11" name="Picture 10"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3538672100"/>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1" name="Content Placeholder 3"/>
          <p:cNvSpPr>
            <a:spLocks noGrp="1"/>
          </p:cNvSpPr>
          <p:nvPr>
            <p:ph sz="half" idx="2"/>
          </p:nvPr>
        </p:nvSpPr>
        <p:spPr>
          <a:xfrm>
            <a:off x="457200" y="1868807"/>
            <a:ext cx="8229600" cy="2703195"/>
          </a:xfrm>
          <a:prstGeom prst="rect">
            <a:avLst/>
          </a:prstGeom>
        </p:spPr>
        <p:txBody>
          <a:bodyPr>
            <a:normAutofit/>
          </a:bodyPr>
          <a:lstStyle>
            <a:lvl1pPr>
              <a:defRPr sz="1500"/>
            </a:lvl1pPr>
            <a:lvl2pPr>
              <a:defRPr sz="1500"/>
            </a:lvl2pPr>
            <a:lvl3pPr>
              <a:defRPr sz="1500"/>
            </a:lvl3pPr>
            <a:lvl4pPr>
              <a:defRPr sz="1500"/>
            </a:lvl4pPr>
            <a:lvl5pPr>
              <a:defRPr sz="1500"/>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p:cNvGrpSpPr/>
          <p:nvPr userDrawn="1"/>
        </p:nvGrpSpPr>
        <p:grpSpPr>
          <a:xfrm>
            <a:off x="0" y="0"/>
            <a:ext cx="9144000" cy="685800"/>
            <a:chOff x="0" y="0"/>
            <a:chExt cx="10160000" cy="762000"/>
          </a:xfrm>
        </p:grpSpPr>
        <p:grpSp>
          <p:nvGrpSpPr>
            <p:cNvPr id="13" name="Group 12"/>
            <p:cNvGrpSpPr/>
            <p:nvPr userDrawn="1"/>
          </p:nvGrpSpPr>
          <p:grpSpPr>
            <a:xfrm>
              <a:off x="0" y="0"/>
              <a:ext cx="10160000" cy="762000"/>
              <a:chOff x="0" y="0"/>
              <a:chExt cx="9144000" cy="914400"/>
            </a:xfrm>
            <a:solidFill>
              <a:srgbClr val="001E4A"/>
            </a:solidFill>
          </p:grpSpPr>
          <p:sp>
            <p:nvSpPr>
              <p:cNvPr id="15" name="Isosceles Triangle 14"/>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sp>
            <p:nvSpPr>
              <p:cNvPr id="16" name="Rectangle 15"/>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grpSp>
        <p:pic>
          <p:nvPicPr>
            <p:cNvPr id="14" name="Picture 13"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69793259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Chart Placeholder 12"/>
          <p:cNvSpPr>
            <a:spLocks noGrp="1"/>
          </p:cNvSpPr>
          <p:nvPr>
            <p:ph type="chart" sz="quarter" idx="20"/>
          </p:nvPr>
        </p:nvSpPr>
        <p:spPr>
          <a:xfrm>
            <a:off x="463825" y="1923792"/>
            <a:ext cx="5448080" cy="2819701"/>
          </a:xfrm>
          <a:prstGeom prst="rect">
            <a:avLst/>
          </a:prstGeom>
        </p:spPr>
        <p:txBody>
          <a:bodyPr lIns="0" tIns="0" rIns="0" bIns="0">
            <a:normAutofit/>
          </a:bodyPr>
          <a:lstStyle>
            <a:lvl1pPr marL="0" indent="0">
              <a:buNone/>
              <a:defRPr sz="1700">
                <a:solidFill>
                  <a:srgbClr val="999999"/>
                </a:solidFill>
              </a:defRPr>
            </a:lvl1pPr>
          </a:lstStyle>
          <a:p>
            <a:endParaRPr lang="en-US" dirty="0"/>
          </a:p>
        </p:txBody>
      </p:sp>
      <p:sp>
        <p:nvSpPr>
          <p:cNvPr id="11" name="Content Placeholder 5"/>
          <p:cNvSpPr>
            <a:spLocks noGrp="1"/>
          </p:cNvSpPr>
          <p:nvPr>
            <p:ph sz="quarter" idx="21" hasCustomPrompt="1"/>
          </p:nvPr>
        </p:nvSpPr>
        <p:spPr>
          <a:xfrm>
            <a:off x="6035863" y="1923792"/>
            <a:ext cx="2651760" cy="2819701"/>
          </a:xfrm>
          <a:prstGeom prst="rect">
            <a:avLst/>
          </a:prstGeom>
        </p:spPr>
        <p:txBody>
          <a:bodyPr lIns="0" tIns="0" rIns="0" bIns="0">
            <a:noAutofit/>
          </a:bodyPr>
          <a:lstStyle>
            <a:lvl1pPr marL="0" indent="0">
              <a:spcBef>
                <a:spcPts val="0"/>
              </a:spcBef>
              <a:buNone/>
              <a:defRPr sz="1700" b="0" i="0" baseline="0">
                <a:solidFill>
                  <a:srgbClr val="666666"/>
                </a:solidFill>
                <a:latin typeface="Arial"/>
                <a:cs typeface="Arial"/>
              </a:defRPr>
            </a:lvl1pPr>
            <a:lvl2pPr>
              <a:defRPr sz="1700">
                <a:solidFill>
                  <a:srgbClr val="0F7FC5"/>
                </a:solidFill>
              </a:defRPr>
            </a:lvl2pPr>
            <a:lvl3pPr>
              <a:defRPr sz="1500">
                <a:solidFill>
                  <a:srgbClr val="0F7FC5"/>
                </a:solidFill>
              </a:defRPr>
            </a:lvl3pPr>
            <a:lvl4pPr>
              <a:defRPr sz="1300">
                <a:solidFill>
                  <a:srgbClr val="0F7FC5"/>
                </a:solidFill>
              </a:defRPr>
            </a:lvl4pPr>
            <a:lvl5pPr>
              <a:defRPr sz="1300">
                <a:solidFill>
                  <a:srgbClr val="0F7FC5"/>
                </a:solidFill>
              </a:defRPr>
            </a:lvl5pPr>
            <a:lvl6pPr>
              <a:defRPr sz="1300"/>
            </a:lvl6pPr>
            <a:lvl7pPr>
              <a:defRPr sz="1300"/>
            </a:lvl7pPr>
            <a:lvl8pPr>
              <a:defRPr sz="1300"/>
            </a:lvl8pPr>
            <a:lvl9pPr>
              <a:defRPr sz="1300"/>
            </a:lvl9pPr>
          </a:lstStyle>
          <a:p>
            <a:pPr lvl="0"/>
            <a:r>
              <a:rPr lang="en-US" dirty="0"/>
              <a:t>Note some important details on your chart</a:t>
            </a:r>
          </a:p>
        </p:txBody>
      </p:sp>
      <p:grpSp>
        <p:nvGrpSpPr>
          <p:cNvPr id="8" name="Group 7"/>
          <p:cNvGrpSpPr/>
          <p:nvPr userDrawn="1"/>
        </p:nvGrpSpPr>
        <p:grpSpPr>
          <a:xfrm>
            <a:off x="0" y="0"/>
            <a:ext cx="9144000" cy="685800"/>
            <a:chOff x="0" y="0"/>
            <a:chExt cx="10160000" cy="762000"/>
          </a:xfrm>
        </p:grpSpPr>
        <p:grpSp>
          <p:nvGrpSpPr>
            <p:cNvPr id="12" name="Group 11"/>
            <p:cNvGrpSpPr/>
            <p:nvPr userDrawn="1"/>
          </p:nvGrpSpPr>
          <p:grpSpPr>
            <a:xfrm>
              <a:off x="0" y="0"/>
              <a:ext cx="10160000" cy="762000"/>
              <a:chOff x="0" y="0"/>
              <a:chExt cx="9144000" cy="914400"/>
            </a:xfrm>
            <a:solidFill>
              <a:srgbClr val="001E4A"/>
            </a:solidFill>
          </p:grpSpPr>
          <p:sp>
            <p:nvSpPr>
              <p:cNvPr id="14" name="Isosceles Triangle 13"/>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sp>
            <p:nvSpPr>
              <p:cNvPr id="18" name="Rectangle 17"/>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grpSp>
        <p:pic>
          <p:nvPicPr>
            <p:cNvPr id="13" name="Picture 12"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3168822605"/>
      </p:ext>
    </p:extLst>
  </p:cSld>
  <p:clrMapOvr>
    <a:masterClrMapping/>
  </p:clrMapOvr>
  <p:timing>
    <p:tnLst>
      <p:par>
        <p:cTn xmlns:p14="http://schemas.microsoft.com/office/powerpoint/2010/mai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Chart Placeholder 12"/>
          <p:cNvSpPr>
            <a:spLocks noGrp="1"/>
          </p:cNvSpPr>
          <p:nvPr>
            <p:ph type="chart" sz="quarter" idx="18"/>
          </p:nvPr>
        </p:nvSpPr>
        <p:spPr>
          <a:xfrm>
            <a:off x="463825" y="1923792"/>
            <a:ext cx="4020590" cy="2819701"/>
          </a:xfrm>
          <a:prstGeom prst="rect">
            <a:avLst/>
          </a:prstGeom>
        </p:spPr>
        <p:txBody>
          <a:bodyPr lIns="0" tIns="0" rIns="0" bIns="0">
            <a:normAutofit/>
          </a:bodyPr>
          <a:lstStyle>
            <a:lvl1pPr marL="0" indent="0">
              <a:buNone/>
              <a:defRPr sz="1700">
                <a:solidFill>
                  <a:srgbClr val="999999"/>
                </a:solidFill>
              </a:defRPr>
            </a:lvl1pPr>
          </a:lstStyle>
          <a:p>
            <a:endParaRPr lang="en-US" dirty="0"/>
          </a:p>
        </p:txBody>
      </p:sp>
      <p:sp>
        <p:nvSpPr>
          <p:cNvPr id="8" name="Chart Placeholder 12"/>
          <p:cNvSpPr>
            <a:spLocks noGrp="1"/>
          </p:cNvSpPr>
          <p:nvPr>
            <p:ph type="chart" sz="quarter" idx="19"/>
          </p:nvPr>
        </p:nvSpPr>
        <p:spPr>
          <a:xfrm>
            <a:off x="4624552" y="1923792"/>
            <a:ext cx="4020042" cy="2819701"/>
          </a:xfrm>
          <a:prstGeom prst="rect">
            <a:avLst/>
          </a:prstGeom>
        </p:spPr>
        <p:txBody>
          <a:bodyPr lIns="0" tIns="0" rIns="0" bIns="0">
            <a:normAutofit/>
          </a:bodyPr>
          <a:lstStyle>
            <a:lvl1pPr marL="0" indent="0">
              <a:buNone/>
              <a:defRPr sz="1700">
                <a:solidFill>
                  <a:srgbClr val="999999"/>
                </a:solidFill>
              </a:defRPr>
            </a:lvl1pPr>
          </a:lstStyle>
          <a:p>
            <a:endParaRPr lang="en-US" dirty="0"/>
          </a:p>
        </p:txBody>
      </p:sp>
      <p:grpSp>
        <p:nvGrpSpPr>
          <p:cNvPr id="9" name="Group 8"/>
          <p:cNvGrpSpPr/>
          <p:nvPr userDrawn="1"/>
        </p:nvGrpSpPr>
        <p:grpSpPr>
          <a:xfrm>
            <a:off x="0" y="0"/>
            <a:ext cx="9144000" cy="685800"/>
            <a:chOff x="0" y="0"/>
            <a:chExt cx="10160000" cy="762000"/>
          </a:xfrm>
        </p:grpSpPr>
        <p:grpSp>
          <p:nvGrpSpPr>
            <p:cNvPr id="13" name="Group 12"/>
            <p:cNvGrpSpPr/>
            <p:nvPr userDrawn="1"/>
          </p:nvGrpSpPr>
          <p:grpSpPr>
            <a:xfrm>
              <a:off x="0" y="0"/>
              <a:ext cx="10160000" cy="762000"/>
              <a:chOff x="0" y="0"/>
              <a:chExt cx="9144000" cy="914400"/>
            </a:xfrm>
            <a:solidFill>
              <a:srgbClr val="001E4A"/>
            </a:solidFill>
          </p:grpSpPr>
          <p:sp>
            <p:nvSpPr>
              <p:cNvPr id="15" name="Isosceles Triangle 14"/>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sp>
            <p:nvSpPr>
              <p:cNvPr id="17" name="Rectangle 16"/>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grpSp>
        <p:pic>
          <p:nvPicPr>
            <p:cNvPr id="14" name="Picture 13"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2261813598"/>
      </p:ext>
    </p:extLst>
  </p:cSld>
  <p:clrMapOvr>
    <a:masterClrMapping/>
  </p:clrMapOvr>
  <p:timing>
    <p:tnLst>
      <p:par>
        <p:cTn xmlns:p14="http://schemas.microsoft.com/office/powerpoint/2010/mai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686" indent="0" algn="ctr">
              <a:buNone/>
              <a:defRPr sz="1500"/>
            </a:lvl2pPr>
            <a:lvl3pPr marL="685392" indent="0" algn="ctr">
              <a:buNone/>
              <a:defRPr sz="1400"/>
            </a:lvl3pPr>
            <a:lvl4pPr marL="1028088" indent="0" algn="ctr">
              <a:buNone/>
              <a:defRPr sz="1200"/>
            </a:lvl4pPr>
            <a:lvl5pPr marL="1370784" indent="0" algn="ctr">
              <a:buNone/>
              <a:defRPr sz="1200"/>
            </a:lvl5pPr>
            <a:lvl6pPr marL="1713491" indent="0" algn="ctr">
              <a:buNone/>
              <a:defRPr sz="1200"/>
            </a:lvl6pPr>
            <a:lvl7pPr marL="2056175" indent="0" algn="ctr">
              <a:buNone/>
              <a:defRPr sz="1200"/>
            </a:lvl7pPr>
            <a:lvl8pPr marL="2398860" indent="0" algn="ctr">
              <a:buNone/>
              <a:defRPr sz="1200"/>
            </a:lvl8pPr>
            <a:lvl9pPr marL="2741546"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1840545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2069153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2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686" indent="0">
              <a:buNone/>
              <a:defRPr sz="1500">
                <a:solidFill>
                  <a:schemeClr val="tx1">
                    <a:tint val="75000"/>
                  </a:schemeClr>
                </a:solidFill>
              </a:defRPr>
            </a:lvl2pPr>
            <a:lvl3pPr marL="685392" indent="0">
              <a:buNone/>
              <a:defRPr sz="1400">
                <a:solidFill>
                  <a:schemeClr val="tx1">
                    <a:tint val="75000"/>
                  </a:schemeClr>
                </a:solidFill>
              </a:defRPr>
            </a:lvl3pPr>
            <a:lvl4pPr marL="1028088" indent="0">
              <a:buNone/>
              <a:defRPr sz="1200">
                <a:solidFill>
                  <a:schemeClr val="tx1">
                    <a:tint val="75000"/>
                  </a:schemeClr>
                </a:solidFill>
              </a:defRPr>
            </a:lvl4pPr>
            <a:lvl5pPr marL="1370784" indent="0">
              <a:buNone/>
              <a:defRPr sz="1200">
                <a:solidFill>
                  <a:schemeClr val="tx1">
                    <a:tint val="75000"/>
                  </a:schemeClr>
                </a:solidFill>
              </a:defRPr>
            </a:lvl5pPr>
            <a:lvl6pPr marL="1713491" indent="0">
              <a:buNone/>
              <a:defRPr sz="1200">
                <a:solidFill>
                  <a:schemeClr val="tx1">
                    <a:tint val="75000"/>
                  </a:schemeClr>
                </a:solidFill>
              </a:defRPr>
            </a:lvl6pPr>
            <a:lvl7pPr marL="2056175" indent="0">
              <a:buNone/>
              <a:defRPr sz="1200">
                <a:solidFill>
                  <a:schemeClr val="tx1">
                    <a:tint val="75000"/>
                  </a:schemeClr>
                </a:solidFill>
              </a:defRPr>
            </a:lvl7pPr>
            <a:lvl8pPr marL="2398860" indent="0">
              <a:buNone/>
              <a:defRPr sz="1200">
                <a:solidFill>
                  <a:schemeClr val="tx1">
                    <a:tint val="75000"/>
                  </a:schemeClr>
                </a:solidFill>
              </a:defRPr>
            </a:lvl8pPr>
            <a:lvl9pPr marL="274154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0840010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8786090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4036455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1197579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5660876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9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386307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ndard - Two Column">
    <p:spTree>
      <p:nvGrpSpPr>
        <p:cNvPr id="1" name=""/>
        <p:cNvGrpSpPr/>
        <p:nvPr/>
      </p:nvGrpSpPr>
      <p:grpSpPr>
        <a:xfrm>
          <a:off x="0" y="0"/>
          <a:ext cx="0" cy="0"/>
          <a:chOff x="0" y="0"/>
          <a:chExt cx="0" cy="0"/>
        </a:xfrm>
      </p:grpSpPr>
      <p:sp>
        <p:nvSpPr>
          <p:cNvPr id="14" name="Content Placeholder 3"/>
          <p:cNvSpPr>
            <a:spLocks noGrp="1"/>
          </p:cNvSpPr>
          <p:nvPr>
            <p:ph sz="half" idx="2"/>
          </p:nvPr>
        </p:nvSpPr>
        <p:spPr>
          <a:xfrm>
            <a:off x="457200" y="1868807"/>
            <a:ext cx="4040188" cy="2703195"/>
          </a:xfrm>
          <a:prstGeom prst="rect">
            <a:avLst/>
          </a:prstGeom>
        </p:spPr>
        <p:txBody>
          <a:bodyPr>
            <a:normAutofit/>
          </a:bodyPr>
          <a:lstStyle>
            <a:lvl1pPr>
              <a:defRPr sz="1500"/>
            </a:lvl1pPr>
            <a:lvl2pPr>
              <a:defRPr sz="1500"/>
            </a:lvl2pPr>
            <a:lvl3pPr>
              <a:defRPr sz="1500"/>
            </a:lvl3pPr>
            <a:lvl4pPr>
              <a:defRPr sz="1500"/>
            </a:lvl4pPr>
            <a:lvl5pPr>
              <a:defRPr sz="1500"/>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5"/>
          <p:cNvSpPr>
            <a:spLocks noGrp="1"/>
          </p:cNvSpPr>
          <p:nvPr>
            <p:ph sz="quarter" idx="4"/>
          </p:nvPr>
        </p:nvSpPr>
        <p:spPr>
          <a:xfrm>
            <a:off x="4645057" y="1868807"/>
            <a:ext cx="4041775" cy="2703195"/>
          </a:xfrm>
          <a:prstGeom prst="rect">
            <a:avLst/>
          </a:prstGeom>
        </p:spPr>
        <p:txBody>
          <a:bodyPr>
            <a:normAutofit/>
          </a:bodyPr>
          <a:lstStyle>
            <a:lvl1pPr>
              <a:defRPr sz="1500"/>
            </a:lvl1pPr>
            <a:lvl2pPr>
              <a:defRPr sz="1500"/>
            </a:lvl2pPr>
            <a:lvl3pPr>
              <a:defRPr sz="1500"/>
            </a:lvl3pPr>
            <a:lvl4pPr>
              <a:defRPr sz="1500"/>
            </a:lvl4pPr>
            <a:lvl5pPr>
              <a:defRPr sz="1500"/>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p:cNvGrpSpPr/>
          <p:nvPr userDrawn="1"/>
        </p:nvGrpSpPr>
        <p:grpSpPr>
          <a:xfrm>
            <a:off x="0" y="0"/>
            <a:ext cx="9144000" cy="685800"/>
            <a:chOff x="0" y="0"/>
            <a:chExt cx="10160000" cy="762000"/>
          </a:xfrm>
        </p:grpSpPr>
        <p:grpSp>
          <p:nvGrpSpPr>
            <p:cNvPr id="10" name="Group 9"/>
            <p:cNvGrpSpPr/>
            <p:nvPr userDrawn="1"/>
          </p:nvGrpSpPr>
          <p:grpSpPr>
            <a:xfrm>
              <a:off x="0" y="0"/>
              <a:ext cx="10160000" cy="762000"/>
              <a:chOff x="0" y="0"/>
              <a:chExt cx="9144000" cy="914400"/>
            </a:xfrm>
            <a:solidFill>
              <a:srgbClr val="001E4A"/>
            </a:solidFill>
          </p:grpSpPr>
          <p:sp>
            <p:nvSpPr>
              <p:cNvPr id="17" name="Isosceles Triangle 16"/>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sp>
            <p:nvSpPr>
              <p:cNvPr id="18" name="Rectangle 17"/>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grpSp>
        <p:pic>
          <p:nvPicPr>
            <p:cNvPr id="15" name="Picture 14"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291777781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93"/>
            <a:ext cx="4629150" cy="3655219"/>
          </a:xfrm>
        </p:spPr>
        <p:txBody>
          <a:bodyPr anchor="t"/>
          <a:lstStyle>
            <a:lvl1pPr marL="0" indent="0">
              <a:buNone/>
              <a:defRPr sz="2400"/>
            </a:lvl1pPr>
            <a:lvl2pPr marL="342686" indent="0">
              <a:buNone/>
              <a:defRPr sz="2100"/>
            </a:lvl2pPr>
            <a:lvl3pPr marL="685392" indent="0">
              <a:buNone/>
              <a:defRPr sz="1800"/>
            </a:lvl3pPr>
            <a:lvl4pPr marL="1028088" indent="0">
              <a:buNone/>
              <a:defRPr sz="1500"/>
            </a:lvl4pPr>
            <a:lvl5pPr marL="1370784" indent="0">
              <a:buNone/>
              <a:defRPr sz="1500"/>
            </a:lvl5pPr>
            <a:lvl6pPr marL="1713491" indent="0">
              <a:buNone/>
              <a:defRPr sz="1500"/>
            </a:lvl6pPr>
            <a:lvl7pPr marL="2056175" indent="0">
              <a:buNone/>
              <a:defRPr sz="1500"/>
            </a:lvl7pPr>
            <a:lvl8pPr marL="2398860" indent="0">
              <a:buNone/>
              <a:defRPr sz="1500"/>
            </a:lvl8pPr>
            <a:lvl9pPr marL="2741546"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0572622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0890025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6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6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9807275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686" indent="0" algn="ctr">
              <a:buNone/>
              <a:defRPr sz="1500"/>
            </a:lvl2pPr>
            <a:lvl3pPr marL="685392" indent="0" algn="ctr">
              <a:buNone/>
              <a:defRPr sz="1400"/>
            </a:lvl3pPr>
            <a:lvl4pPr marL="1028088" indent="0" algn="ctr">
              <a:buNone/>
              <a:defRPr sz="1200"/>
            </a:lvl4pPr>
            <a:lvl5pPr marL="1370784" indent="0" algn="ctr">
              <a:buNone/>
              <a:defRPr sz="1200"/>
            </a:lvl5pPr>
            <a:lvl6pPr marL="1713491" indent="0" algn="ctr">
              <a:buNone/>
              <a:defRPr sz="1200"/>
            </a:lvl6pPr>
            <a:lvl7pPr marL="2056175" indent="0" algn="ctr">
              <a:buNone/>
              <a:defRPr sz="1200"/>
            </a:lvl7pPr>
            <a:lvl8pPr marL="2398860" indent="0" algn="ctr">
              <a:buNone/>
              <a:defRPr sz="1200"/>
            </a:lvl8pPr>
            <a:lvl9pPr marL="2741546"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7811395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9082804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46"/>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686" indent="0">
              <a:buNone/>
              <a:defRPr sz="1500">
                <a:solidFill>
                  <a:schemeClr val="tx1">
                    <a:tint val="75000"/>
                  </a:schemeClr>
                </a:solidFill>
              </a:defRPr>
            </a:lvl2pPr>
            <a:lvl3pPr marL="685392" indent="0">
              <a:buNone/>
              <a:defRPr sz="1400">
                <a:solidFill>
                  <a:schemeClr val="tx1">
                    <a:tint val="75000"/>
                  </a:schemeClr>
                </a:solidFill>
              </a:defRPr>
            </a:lvl3pPr>
            <a:lvl4pPr marL="1028088" indent="0">
              <a:buNone/>
              <a:defRPr sz="1200">
                <a:solidFill>
                  <a:schemeClr val="tx1">
                    <a:tint val="75000"/>
                  </a:schemeClr>
                </a:solidFill>
              </a:defRPr>
            </a:lvl4pPr>
            <a:lvl5pPr marL="1370784" indent="0">
              <a:buNone/>
              <a:defRPr sz="1200">
                <a:solidFill>
                  <a:schemeClr val="tx1">
                    <a:tint val="75000"/>
                  </a:schemeClr>
                </a:solidFill>
              </a:defRPr>
            </a:lvl5pPr>
            <a:lvl6pPr marL="1713491" indent="0">
              <a:buNone/>
              <a:defRPr sz="1200">
                <a:solidFill>
                  <a:schemeClr val="tx1">
                    <a:tint val="75000"/>
                  </a:schemeClr>
                </a:solidFill>
              </a:defRPr>
            </a:lvl6pPr>
            <a:lvl7pPr marL="2056175" indent="0">
              <a:buNone/>
              <a:defRPr sz="1200">
                <a:solidFill>
                  <a:schemeClr val="tx1">
                    <a:tint val="75000"/>
                  </a:schemeClr>
                </a:solidFill>
              </a:defRPr>
            </a:lvl7pPr>
            <a:lvl8pPr marL="2398860" indent="0">
              <a:buNone/>
              <a:defRPr sz="1200">
                <a:solidFill>
                  <a:schemeClr val="tx1">
                    <a:tint val="75000"/>
                  </a:schemeClr>
                </a:solidFill>
              </a:defRPr>
            </a:lvl8pPr>
            <a:lvl9pPr marL="274154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770966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1366070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081342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6397735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458040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 Comparison Bullet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1885950"/>
            <a:ext cx="4040188" cy="342900"/>
          </a:xfrm>
          <a:prstGeom prst="rect">
            <a:avLst/>
          </a:prstGeom>
        </p:spPr>
        <p:txBody>
          <a:bodyPr anchor="t">
            <a:normAutofit/>
          </a:bodyPr>
          <a:lstStyle>
            <a:lvl1pPr marL="0" indent="0">
              <a:buNone/>
              <a:defRPr sz="1700" b="1" baseline="0"/>
            </a:lvl1pPr>
            <a:lvl2pPr marL="380765" indent="0">
              <a:buNone/>
              <a:defRPr sz="1700" b="1"/>
            </a:lvl2pPr>
            <a:lvl3pPr marL="761507" indent="0">
              <a:buNone/>
              <a:defRPr sz="1500" b="1"/>
            </a:lvl3pPr>
            <a:lvl4pPr marL="1142258" indent="0">
              <a:buNone/>
              <a:defRPr sz="1300" b="1"/>
            </a:lvl4pPr>
            <a:lvl5pPr marL="1523012" indent="0">
              <a:buNone/>
              <a:defRPr sz="1300" b="1"/>
            </a:lvl5pPr>
            <a:lvl6pPr marL="1903754" indent="0">
              <a:buNone/>
              <a:defRPr sz="1300" b="1"/>
            </a:lvl6pPr>
            <a:lvl7pPr marL="2284518" indent="0">
              <a:buNone/>
              <a:defRPr sz="1300" b="1"/>
            </a:lvl7pPr>
            <a:lvl8pPr marL="2665283" indent="0">
              <a:buNone/>
              <a:defRPr sz="1300" b="1"/>
            </a:lvl8pPr>
            <a:lvl9pPr marL="3046023" indent="0">
              <a:buNone/>
              <a:defRPr sz="1300" b="1"/>
            </a:lvl9pPr>
          </a:lstStyle>
          <a:p>
            <a:pPr lvl="0"/>
            <a:r>
              <a:rPr lang="en-US" dirty="0"/>
              <a:t>List 1 headline</a:t>
            </a:r>
          </a:p>
        </p:txBody>
      </p:sp>
      <p:sp>
        <p:nvSpPr>
          <p:cNvPr id="4" name="Content Placeholder 3"/>
          <p:cNvSpPr>
            <a:spLocks noGrp="1"/>
          </p:cNvSpPr>
          <p:nvPr>
            <p:ph sz="half" idx="2"/>
          </p:nvPr>
        </p:nvSpPr>
        <p:spPr>
          <a:xfrm>
            <a:off x="457200" y="2263381"/>
            <a:ext cx="4040188" cy="2080022"/>
          </a:xfrm>
          <a:prstGeom prst="rect">
            <a:avLst/>
          </a:prstGeom>
        </p:spPr>
        <p:txBody>
          <a:bodyPr>
            <a:normAutofit/>
          </a:bodyPr>
          <a:lstStyle>
            <a:lvl1pPr>
              <a:defRPr sz="1500"/>
            </a:lvl1pPr>
            <a:lvl2pPr>
              <a:defRPr sz="1500"/>
            </a:lvl2pPr>
            <a:lvl3pPr>
              <a:defRPr sz="1500"/>
            </a:lvl3pPr>
            <a:lvl4pPr>
              <a:defRPr sz="1500"/>
            </a:lvl4pPr>
            <a:lvl5pPr>
              <a:defRPr sz="1500"/>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45057" y="1885950"/>
            <a:ext cx="4041775" cy="342900"/>
          </a:xfrm>
          <a:prstGeom prst="rect">
            <a:avLst/>
          </a:prstGeom>
        </p:spPr>
        <p:txBody>
          <a:bodyPr anchor="t">
            <a:normAutofit/>
          </a:bodyPr>
          <a:lstStyle>
            <a:lvl1pPr marL="0" indent="0">
              <a:buNone/>
              <a:defRPr sz="1700" b="1"/>
            </a:lvl1pPr>
            <a:lvl2pPr marL="380765" indent="0">
              <a:buNone/>
              <a:defRPr sz="1700" b="1"/>
            </a:lvl2pPr>
            <a:lvl3pPr marL="761507" indent="0">
              <a:buNone/>
              <a:defRPr sz="1500" b="1"/>
            </a:lvl3pPr>
            <a:lvl4pPr marL="1142258" indent="0">
              <a:buNone/>
              <a:defRPr sz="1300" b="1"/>
            </a:lvl4pPr>
            <a:lvl5pPr marL="1523012" indent="0">
              <a:buNone/>
              <a:defRPr sz="1300" b="1"/>
            </a:lvl5pPr>
            <a:lvl6pPr marL="1903754" indent="0">
              <a:buNone/>
              <a:defRPr sz="1300" b="1"/>
            </a:lvl6pPr>
            <a:lvl7pPr marL="2284518" indent="0">
              <a:buNone/>
              <a:defRPr sz="1300" b="1"/>
            </a:lvl7pPr>
            <a:lvl8pPr marL="2665283" indent="0">
              <a:buNone/>
              <a:defRPr sz="1300" b="1"/>
            </a:lvl8pPr>
            <a:lvl9pPr marL="3046023" indent="0">
              <a:buNone/>
              <a:defRPr sz="1300" b="1"/>
            </a:lvl9pPr>
          </a:lstStyle>
          <a:p>
            <a:pPr lvl="0"/>
            <a:r>
              <a:rPr lang="en-US" dirty="0"/>
              <a:t>List 2 headline</a:t>
            </a:r>
          </a:p>
        </p:txBody>
      </p:sp>
      <p:sp>
        <p:nvSpPr>
          <p:cNvPr id="6" name="Content Placeholder 5"/>
          <p:cNvSpPr>
            <a:spLocks noGrp="1"/>
          </p:cNvSpPr>
          <p:nvPr>
            <p:ph sz="quarter" idx="4"/>
          </p:nvPr>
        </p:nvSpPr>
        <p:spPr>
          <a:xfrm>
            <a:off x="4645057" y="2263381"/>
            <a:ext cx="4041775" cy="2080022"/>
          </a:xfrm>
          <a:prstGeom prst="rect">
            <a:avLst/>
          </a:prstGeom>
        </p:spPr>
        <p:txBody>
          <a:bodyPr>
            <a:normAutofit/>
          </a:bodyPr>
          <a:lstStyle>
            <a:lvl1pPr>
              <a:defRPr sz="1500"/>
            </a:lvl1pPr>
            <a:lvl2pPr>
              <a:defRPr sz="1500"/>
            </a:lvl2pPr>
            <a:lvl3pPr>
              <a:defRPr sz="1500"/>
            </a:lvl3pPr>
            <a:lvl4pPr>
              <a:defRPr sz="1500"/>
            </a:lvl4pPr>
            <a:lvl5pPr>
              <a:defRPr sz="1500"/>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9"/>
          <p:cNvGrpSpPr/>
          <p:nvPr userDrawn="1"/>
        </p:nvGrpSpPr>
        <p:grpSpPr>
          <a:xfrm>
            <a:off x="0" y="0"/>
            <a:ext cx="9144000" cy="685800"/>
            <a:chOff x="0" y="0"/>
            <a:chExt cx="10160000" cy="762000"/>
          </a:xfrm>
        </p:grpSpPr>
        <p:grpSp>
          <p:nvGrpSpPr>
            <p:cNvPr id="14" name="Group 13"/>
            <p:cNvGrpSpPr/>
            <p:nvPr userDrawn="1"/>
          </p:nvGrpSpPr>
          <p:grpSpPr>
            <a:xfrm>
              <a:off x="0" y="0"/>
              <a:ext cx="10160000" cy="762000"/>
              <a:chOff x="0" y="0"/>
              <a:chExt cx="9144000" cy="914400"/>
            </a:xfrm>
            <a:solidFill>
              <a:srgbClr val="001E4A"/>
            </a:solidFill>
          </p:grpSpPr>
          <p:sp>
            <p:nvSpPr>
              <p:cNvPr id="17" name="Isosceles Triangle 16"/>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sp>
            <p:nvSpPr>
              <p:cNvPr id="18" name="Rectangle 17"/>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grpSp>
        <p:pic>
          <p:nvPicPr>
            <p:cNvPr id="15" name="Picture 14"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320800153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1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1118913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11"/>
            <a:ext cx="4629150" cy="3655219"/>
          </a:xfrm>
        </p:spPr>
        <p:txBody>
          <a:bodyPr anchor="t"/>
          <a:lstStyle>
            <a:lvl1pPr marL="0" indent="0">
              <a:buNone/>
              <a:defRPr sz="2400"/>
            </a:lvl1pPr>
            <a:lvl2pPr marL="342686" indent="0">
              <a:buNone/>
              <a:defRPr sz="2100"/>
            </a:lvl2pPr>
            <a:lvl3pPr marL="685392" indent="0">
              <a:buNone/>
              <a:defRPr sz="1800"/>
            </a:lvl3pPr>
            <a:lvl4pPr marL="1028088" indent="0">
              <a:buNone/>
              <a:defRPr sz="1500"/>
            </a:lvl4pPr>
            <a:lvl5pPr marL="1370784" indent="0">
              <a:buNone/>
              <a:defRPr sz="1500"/>
            </a:lvl5pPr>
            <a:lvl6pPr marL="1713491" indent="0">
              <a:buNone/>
              <a:defRPr sz="1500"/>
            </a:lvl6pPr>
            <a:lvl7pPr marL="2056175" indent="0">
              <a:buNone/>
              <a:defRPr sz="1500"/>
            </a:lvl7pPr>
            <a:lvl8pPr marL="2398860" indent="0">
              <a:buNone/>
              <a:defRPr sz="1500"/>
            </a:lvl8pPr>
            <a:lvl9pPr marL="2741546"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182769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9654135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86"/>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88" y="273886"/>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7085299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686" indent="0" algn="ctr">
              <a:buNone/>
              <a:defRPr sz="1500"/>
            </a:lvl2pPr>
            <a:lvl3pPr marL="685392" indent="0" algn="ctr">
              <a:buNone/>
              <a:defRPr sz="1400"/>
            </a:lvl3pPr>
            <a:lvl4pPr marL="1028088" indent="0" algn="ctr">
              <a:buNone/>
              <a:defRPr sz="1200"/>
            </a:lvl4pPr>
            <a:lvl5pPr marL="1370784" indent="0" algn="ctr">
              <a:buNone/>
              <a:defRPr sz="1200"/>
            </a:lvl5pPr>
            <a:lvl6pPr marL="1713491" indent="0" algn="ctr">
              <a:buNone/>
              <a:defRPr sz="1200"/>
            </a:lvl6pPr>
            <a:lvl7pPr marL="2056175" indent="0" algn="ctr">
              <a:buNone/>
              <a:defRPr sz="1200"/>
            </a:lvl7pPr>
            <a:lvl8pPr marL="2398860" indent="0" algn="ctr">
              <a:buNone/>
              <a:defRPr sz="1200"/>
            </a:lvl8pPr>
            <a:lvl9pPr marL="2741546"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3428714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9040342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46"/>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686" indent="0">
              <a:buNone/>
              <a:defRPr sz="1500">
                <a:solidFill>
                  <a:schemeClr val="tx1">
                    <a:tint val="75000"/>
                  </a:schemeClr>
                </a:solidFill>
              </a:defRPr>
            </a:lvl2pPr>
            <a:lvl3pPr marL="685392" indent="0">
              <a:buNone/>
              <a:defRPr sz="1400">
                <a:solidFill>
                  <a:schemeClr val="tx1">
                    <a:tint val="75000"/>
                  </a:schemeClr>
                </a:solidFill>
              </a:defRPr>
            </a:lvl3pPr>
            <a:lvl4pPr marL="1028088" indent="0">
              <a:buNone/>
              <a:defRPr sz="1200">
                <a:solidFill>
                  <a:schemeClr val="tx1">
                    <a:tint val="75000"/>
                  </a:schemeClr>
                </a:solidFill>
              </a:defRPr>
            </a:lvl4pPr>
            <a:lvl5pPr marL="1370784" indent="0">
              <a:buNone/>
              <a:defRPr sz="1200">
                <a:solidFill>
                  <a:schemeClr val="tx1">
                    <a:tint val="75000"/>
                  </a:schemeClr>
                </a:solidFill>
              </a:defRPr>
            </a:lvl5pPr>
            <a:lvl6pPr marL="1713491" indent="0">
              <a:buNone/>
              <a:defRPr sz="1200">
                <a:solidFill>
                  <a:schemeClr val="tx1">
                    <a:tint val="75000"/>
                  </a:schemeClr>
                </a:solidFill>
              </a:defRPr>
            </a:lvl6pPr>
            <a:lvl7pPr marL="2056175" indent="0">
              <a:buNone/>
              <a:defRPr sz="1200">
                <a:solidFill>
                  <a:schemeClr val="tx1">
                    <a:tint val="75000"/>
                  </a:schemeClr>
                </a:solidFill>
              </a:defRPr>
            </a:lvl7pPr>
            <a:lvl8pPr marL="2398860" indent="0">
              <a:buNone/>
              <a:defRPr sz="1200">
                <a:solidFill>
                  <a:schemeClr val="tx1">
                    <a:tint val="75000"/>
                  </a:schemeClr>
                </a:solidFill>
              </a:defRPr>
            </a:lvl8pPr>
            <a:lvl9pPr marL="274154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0045073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2202925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8338141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865367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ndard - Bodycopy and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3962401" y="1771651"/>
            <a:ext cx="4724400" cy="2822972"/>
          </a:xfrm>
          <a:prstGeom prst="rect">
            <a:avLst/>
          </a:prstGeom>
        </p:spPr>
        <p:txBody>
          <a:bodyPr>
            <a:normAutofit/>
          </a:bodyPr>
          <a:lstStyle>
            <a:lvl1pPr>
              <a:defRPr sz="1500"/>
            </a:lvl1pPr>
            <a:lvl2pPr>
              <a:defRPr sz="1500"/>
            </a:lvl2pPr>
            <a:lvl3pPr>
              <a:defRPr sz="1500"/>
            </a:lvl3pPr>
            <a:lvl4pPr>
              <a:defRPr sz="1500"/>
            </a:lvl4pPr>
            <a:lvl5pPr>
              <a:defRPr sz="1500"/>
            </a:lvl5pPr>
            <a:lvl6pPr>
              <a:defRPr sz="1700"/>
            </a:lvl6pPr>
            <a:lvl7pPr>
              <a:defRPr sz="1700"/>
            </a:lvl7pPr>
            <a:lvl8pPr>
              <a:defRPr sz="1700"/>
            </a:lvl8pPr>
            <a:lvl9pPr>
              <a:defRPr sz="1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9" y="1771651"/>
            <a:ext cx="3008313" cy="2822972"/>
          </a:xfrm>
          <a:prstGeom prst="rect">
            <a:avLst/>
          </a:prstGeom>
        </p:spPr>
        <p:txBody>
          <a:bodyPr>
            <a:normAutofit/>
          </a:bodyPr>
          <a:lstStyle>
            <a:lvl1pPr marL="0" indent="0">
              <a:buNone/>
              <a:defRPr sz="1500"/>
            </a:lvl1pPr>
            <a:lvl2pPr marL="380765" indent="0">
              <a:buNone/>
              <a:defRPr sz="1000"/>
            </a:lvl2pPr>
            <a:lvl3pPr marL="761507" indent="0">
              <a:buNone/>
              <a:defRPr sz="800"/>
            </a:lvl3pPr>
            <a:lvl4pPr marL="1142258" indent="0">
              <a:buNone/>
              <a:defRPr sz="700"/>
            </a:lvl4pPr>
            <a:lvl5pPr marL="1523012" indent="0">
              <a:buNone/>
              <a:defRPr sz="700"/>
            </a:lvl5pPr>
            <a:lvl6pPr marL="1903754" indent="0">
              <a:buNone/>
              <a:defRPr sz="700"/>
            </a:lvl6pPr>
            <a:lvl7pPr marL="2284518" indent="0">
              <a:buNone/>
              <a:defRPr sz="700"/>
            </a:lvl7pPr>
            <a:lvl8pPr marL="2665283" indent="0">
              <a:buNone/>
              <a:defRPr sz="700"/>
            </a:lvl8pPr>
            <a:lvl9pPr marL="3046023" indent="0">
              <a:buNone/>
              <a:defRPr sz="700"/>
            </a:lvl9pPr>
          </a:lstStyle>
          <a:p>
            <a:pPr lvl="0"/>
            <a:r>
              <a:rPr lang="en-US" dirty="0"/>
              <a:t>Click to edit Master text styles</a:t>
            </a:r>
          </a:p>
        </p:txBody>
      </p:sp>
      <p:sp>
        <p:nvSpPr>
          <p:cNvPr id="11" name="Text Placeholder 2"/>
          <p:cNvSpPr>
            <a:spLocks noGrp="1"/>
          </p:cNvSpPr>
          <p:nvPr>
            <p:ph type="body" sz="quarter" idx="10" hasCustomPrompt="1"/>
          </p:nvPr>
        </p:nvSpPr>
        <p:spPr>
          <a:xfrm>
            <a:off x="457200" y="1028700"/>
            <a:ext cx="8229600" cy="685800"/>
          </a:xfrm>
        </p:spPr>
        <p:txBody>
          <a:bodyPr>
            <a:normAutofit/>
          </a:bodyPr>
          <a:lstStyle>
            <a:lvl1pPr marL="0" indent="0">
              <a:buNone/>
              <a:defRPr sz="2700"/>
            </a:lvl1pPr>
          </a:lstStyle>
          <a:p>
            <a:r>
              <a:rPr lang="en-US" b="0" dirty="0">
                <a:solidFill>
                  <a:schemeClr val="tx1">
                    <a:lumMod val="50000"/>
                    <a:lumOff val="50000"/>
                  </a:schemeClr>
                </a:solidFill>
              </a:rPr>
              <a:t>Headline for </a:t>
            </a:r>
            <a:r>
              <a:rPr lang="en-US" b="0" baseline="0" dirty="0">
                <a:solidFill>
                  <a:schemeClr val="tx1">
                    <a:lumMod val="50000"/>
                    <a:lumOff val="50000"/>
                  </a:schemeClr>
                </a:solidFill>
              </a:rPr>
              <a:t>slide with </a:t>
            </a:r>
            <a:r>
              <a:rPr lang="en-US" b="0" dirty="0" err="1">
                <a:solidFill>
                  <a:schemeClr val="tx1">
                    <a:lumMod val="50000"/>
                    <a:lumOff val="50000"/>
                  </a:schemeClr>
                </a:solidFill>
              </a:rPr>
              <a:t>bodycopy</a:t>
            </a:r>
            <a:r>
              <a:rPr lang="en-US" b="0" dirty="0">
                <a:solidFill>
                  <a:schemeClr val="tx1">
                    <a:lumMod val="50000"/>
                    <a:lumOff val="50000"/>
                  </a:schemeClr>
                </a:solidFill>
              </a:rPr>
              <a:t> and bullets</a:t>
            </a:r>
          </a:p>
        </p:txBody>
      </p:sp>
      <p:grpSp>
        <p:nvGrpSpPr>
          <p:cNvPr id="12" name="Group 11"/>
          <p:cNvGrpSpPr/>
          <p:nvPr userDrawn="1"/>
        </p:nvGrpSpPr>
        <p:grpSpPr>
          <a:xfrm>
            <a:off x="0" y="0"/>
            <a:ext cx="9144000" cy="685800"/>
            <a:chOff x="0" y="0"/>
            <a:chExt cx="10160000" cy="762000"/>
          </a:xfrm>
        </p:grpSpPr>
        <p:grpSp>
          <p:nvGrpSpPr>
            <p:cNvPr id="15" name="Group 14"/>
            <p:cNvGrpSpPr/>
            <p:nvPr userDrawn="1"/>
          </p:nvGrpSpPr>
          <p:grpSpPr>
            <a:xfrm>
              <a:off x="0" y="0"/>
              <a:ext cx="10160000" cy="762000"/>
              <a:chOff x="0" y="0"/>
              <a:chExt cx="9144000" cy="914400"/>
            </a:xfrm>
            <a:solidFill>
              <a:srgbClr val="001E4A"/>
            </a:solidFill>
          </p:grpSpPr>
          <p:sp>
            <p:nvSpPr>
              <p:cNvPr id="17" name="Isosceles Triangle 16"/>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sp>
            <p:nvSpPr>
              <p:cNvPr id="18" name="Rectangle 17"/>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grpSp>
        <p:pic>
          <p:nvPicPr>
            <p:cNvPr id="16" name="Picture 15"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396482627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8771341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1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0501919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11"/>
            <a:ext cx="4629150" cy="3655219"/>
          </a:xfrm>
        </p:spPr>
        <p:txBody>
          <a:bodyPr anchor="t"/>
          <a:lstStyle>
            <a:lvl1pPr marL="0" indent="0">
              <a:buNone/>
              <a:defRPr sz="2400"/>
            </a:lvl1pPr>
            <a:lvl2pPr marL="342686" indent="0">
              <a:buNone/>
              <a:defRPr sz="2100"/>
            </a:lvl2pPr>
            <a:lvl3pPr marL="685392" indent="0">
              <a:buNone/>
              <a:defRPr sz="1800"/>
            </a:lvl3pPr>
            <a:lvl4pPr marL="1028088" indent="0">
              <a:buNone/>
              <a:defRPr sz="1500"/>
            </a:lvl4pPr>
            <a:lvl5pPr marL="1370784" indent="0">
              <a:buNone/>
              <a:defRPr sz="1500"/>
            </a:lvl5pPr>
            <a:lvl6pPr marL="1713491" indent="0">
              <a:buNone/>
              <a:defRPr sz="1500"/>
            </a:lvl6pPr>
            <a:lvl7pPr marL="2056175" indent="0">
              <a:buNone/>
              <a:defRPr sz="1500"/>
            </a:lvl7pPr>
            <a:lvl8pPr marL="2398860" indent="0">
              <a:buNone/>
              <a:defRPr sz="1500"/>
            </a:lvl8pPr>
            <a:lvl9pPr marL="2741546"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5189639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4699731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86"/>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88" y="273886"/>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1747579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628650" y="273844"/>
            <a:ext cx="7886700" cy="994172"/>
          </a:xfrm>
          <a:prstGeom prst="rect">
            <a:avLst/>
          </a:prstGeom>
          <a:noFill/>
          <a:ln>
            <a:noFill/>
          </a:ln>
        </p:spPr>
        <p:txBody>
          <a:bodyPr spcFirstLastPara="1" wrap="square" lIns="68569" tIns="34275" rIns="68569" bIns="34275"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628650" y="1369219"/>
            <a:ext cx="7886700" cy="3263504"/>
          </a:xfrm>
          <a:prstGeom prst="rect">
            <a:avLst/>
          </a:prstGeom>
          <a:noFill/>
          <a:ln>
            <a:noFill/>
          </a:ln>
        </p:spPr>
        <p:txBody>
          <a:bodyPr spcFirstLastPara="1" wrap="square" lIns="68569" tIns="34275" rIns="68569" bIns="34275"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628650" y="4767263"/>
            <a:ext cx="2057400" cy="273844"/>
          </a:xfrm>
          <a:prstGeom prst="rect">
            <a:avLst/>
          </a:prstGeom>
          <a:noFill/>
          <a:ln>
            <a:noFill/>
          </a:ln>
        </p:spPr>
        <p:txBody>
          <a:bodyPr spcFirstLastPara="1" wrap="square" lIns="68569" tIns="34275" rIns="68569"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028950" y="4767263"/>
            <a:ext cx="3086100" cy="273844"/>
          </a:xfrm>
          <a:prstGeom prst="rect">
            <a:avLst/>
          </a:prstGeom>
          <a:noFill/>
          <a:ln>
            <a:noFill/>
          </a:ln>
        </p:spPr>
        <p:txBody>
          <a:bodyPr spcFirstLastPara="1" wrap="square" lIns="68569" tIns="34275" rIns="68569"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457950" y="4767263"/>
            <a:ext cx="2057400" cy="273844"/>
          </a:xfrm>
          <a:prstGeom prst="rect">
            <a:avLst/>
          </a:prstGeom>
          <a:noFill/>
          <a:ln>
            <a:noFill/>
          </a:ln>
        </p:spPr>
        <p:txBody>
          <a:bodyPr spcFirstLastPara="1" wrap="square" lIns="68569" tIns="34275" rIns="68569"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262117899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1"/>
        <p:cNvGrpSpPr/>
        <p:nvPr/>
      </p:nvGrpSpPr>
      <p:grpSpPr>
        <a:xfrm>
          <a:off x="0" y="0"/>
          <a:ext cx="0" cy="0"/>
          <a:chOff x="0" y="0"/>
          <a:chExt cx="0" cy="0"/>
        </a:xfrm>
      </p:grpSpPr>
      <p:sp>
        <p:nvSpPr>
          <p:cNvPr id="22" name="Google Shape;22;p3"/>
          <p:cNvSpPr txBox="1">
            <a:spLocks noGrp="1"/>
          </p:cNvSpPr>
          <p:nvPr>
            <p:ph type="ctrTitle"/>
          </p:nvPr>
        </p:nvSpPr>
        <p:spPr>
          <a:xfrm>
            <a:off x="1143000" y="841772"/>
            <a:ext cx="6858000" cy="1790700"/>
          </a:xfrm>
          <a:prstGeom prst="rect">
            <a:avLst/>
          </a:prstGeom>
          <a:noFill/>
          <a:ln>
            <a:noFill/>
          </a:ln>
        </p:spPr>
        <p:txBody>
          <a:bodyPr spcFirstLastPara="1" wrap="square" lIns="68569" tIns="34275" rIns="68569" bIns="34275"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subTitle" idx="1"/>
          </p:nvPr>
        </p:nvSpPr>
        <p:spPr>
          <a:xfrm>
            <a:off x="1143000" y="2701528"/>
            <a:ext cx="6858000" cy="1241822"/>
          </a:xfrm>
          <a:prstGeom prst="rect">
            <a:avLst/>
          </a:prstGeom>
          <a:noFill/>
          <a:ln>
            <a:noFill/>
          </a:ln>
        </p:spPr>
        <p:txBody>
          <a:bodyPr spcFirstLastPara="1" wrap="square" lIns="68569" tIns="34275" rIns="68569" bIns="34275"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40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24" name="Google Shape;24;p3"/>
          <p:cNvSpPr txBox="1">
            <a:spLocks noGrp="1"/>
          </p:cNvSpPr>
          <p:nvPr>
            <p:ph type="dt" idx="10"/>
          </p:nvPr>
        </p:nvSpPr>
        <p:spPr>
          <a:xfrm>
            <a:off x="628650" y="4767263"/>
            <a:ext cx="2057400" cy="273844"/>
          </a:xfrm>
          <a:prstGeom prst="rect">
            <a:avLst/>
          </a:prstGeom>
          <a:noFill/>
          <a:ln>
            <a:noFill/>
          </a:ln>
        </p:spPr>
        <p:txBody>
          <a:bodyPr spcFirstLastPara="1" wrap="square" lIns="68569" tIns="34275" rIns="68569"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028950" y="4767263"/>
            <a:ext cx="3086100" cy="273844"/>
          </a:xfrm>
          <a:prstGeom prst="rect">
            <a:avLst/>
          </a:prstGeom>
          <a:noFill/>
          <a:ln>
            <a:noFill/>
          </a:ln>
        </p:spPr>
        <p:txBody>
          <a:bodyPr spcFirstLastPara="1" wrap="square" lIns="68569" tIns="34275" rIns="68569"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457950" y="4767263"/>
            <a:ext cx="2057400" cy="273844"/>
          </a:xfrm>
          <a:prstGeom prst="rect">
            <a:avLst/>
          </a:prstGeom>
          <a:noFill/>
          <a:ln>
            <a:noFill/>
          </a:ln>
        </p:spPr>
        <p:txBody>
          <a:bodyPr spcFirstLastPara="1" wrap="square" lIns="68569" tIns="34275" rIns="68569"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21235003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623888" y="1282304"/>
            <a:ext cx="7886700" cy="2139553"/>
          </a:xfrm>
          <a:prstGeom prst="rect">
            <a:avLst/>
          </a:prstGeom>
          <a:noFill/>
          <a:ln>
            <a:noFill/>
          </a:ln>
        </p:spPr>
        <p:txBody>
          <a:bodyPr spcFirstLastPara="1" wrap="square" lIns="68569" tIns="34275" rIns="68569" bIns="34275"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623888" y="3442098"/>
            <a:ext cx="7886700" cy="1125140"/>
          </a:xfrm>
          <a:prstGeom prst="rect">
            <a:avLst/>
          </a:prstGeom>
          <a:noFill/>
          <a:ln>
            <a:noFill/>
          </a:ln>
        </p:spPr>
        <p:txBody>
          <a:bodyPr spcFirstLastPara="1" wrap="square" lIns="68569" tIns="34275" rIns="68569" bIns="34275"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40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30" name="Google Shape;30;p4"/>
          <p:cNvSpPr txBox="1">
            <a:spLocks noGrp="1"/>
          </p:cNvSpPr>
          <p:nvPr>
            <p:ph type="dt" idx="10"/>
          </p:nvPr>
        </p:nvSpPr>
        <p:spPr>
          <a:xfrm>
            <a:off x="628650" y="4767263"/>
            <a:ext cx="2057400" cy="273844"/>
          </a:xfrm>
          <a:prstGeom prst="rect">
            <a:avLst/>
          </a:prstGeom>
          <a:noFill/>
          <a:ln>
            <a:noFill/>
          </a:ln>
        </p:spPr>
        <p:txBody>
          <a:bodyPr spcFirstLastPara="1" wrap="square" lIns="68569" tIns="34275" rIns="68569"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3028950" y="4767263"/>
            <a:ext cx="3086100" cy="273844"/>
          </a:xfrm>
          <a:prstGeom prst="rect">
            <a:avLst/>
          </a:prstGeom>
          <a:noFill/>
          <a:ln>
            <a:noFill/>
          </a:ln>
        </p:spPr>
        <p:txBody>
          <a:bodyPr spcFirstLastPara="1" wrap="square" lIns="68569" tIns="34275" rIns="68569"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6457950" y="4767263"/>
            <a:ext cx="2057400" cy="273844"/>
          </a:xfrm>
          <a:prstGeom prst="rect">
            <a:avLst/>
          </a:prstGeom>
          <a:noFill/>
          <a:ln>
            <a:noFill/>
          </a:ln>
        </p:spPr>
        <p:txBody>
          <a:bodyPr spcFirstLastPara="1" wrap="square" lIns="68569" tIns="34275" rIns="68569"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422201483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628650" y="273844"/>
            <a:ext cx="7886700" cy="994172"/>
          </a:xfrm>
          <a:prstGeom prst="rect">
            <a:avLst/>
          </a:prstGeom>
          <a:noFill/>
          <a:ln>
            <a:noFill/>
          </a:ln>
        </p:spPr>
        <p:txBody>
          <a:bodyPr spcFirstLastPara="1" wrap="square" lIns="68569" tIns="34275" rIns="68569" bIns="34275"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628650" y="1369219"/>
            <a:ext cx="3886200" cy="3263504"/>
          </a:xfrm>
          <a:prstGeom prst="rect">
            <a:avLst/>
          </a:prstGeom>
          <a:noFill/>
          <a:ln>
            <a:noFill/>
          </a:ln>
        </p:spPr>
        <p:txBody>
          <a:bodyPr spcFirstLastPara="1" wrap="square" lIns="68569" tIns="34275" rIns="68569" bIns="34275"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4629150" y="1369219"/>
            <a:ext cx="3886200" cy="3263504"/>
          </a:xfrm>
          <a:prstGeom prst="rect">
            <a:avLst/>
          </a:prstGeom>
          <a:noFill/>
          <a:ln>
            <a:noFill/>
          </a:ln>
        </p:spPr>
        <p:txBody>
          <a:bodyPr spcFirstLastPara="1" wrap="square" lIns="68569" tIns="34275" rIns="68569" bIns="34275"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628650" y="4767263"/>
            <a:ext cx="2057400" cy="273844"/>
          </a:xfrm>
          <a:prstGeom prst="rect">
            <a:avLst/>
          </a:prstGeom>
          <a:noFill/>
          <a:ln>
            <a:noFill/>
          </a:ln>
        </p:spPr>
        <p:txBody>
          <a:bodyPr spcFirstLastPara="1" wrap="square" lIns="68569" tIns="34275" rIns="68569"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3028950" y="4767263"/>
            <a:ext cx="3086100" cy="273844"/>
          </a:xfrm>
          <a:prstGeom prst="rect">
            <a:avLst/>
          </a:prstGeom>
          <a:noFill/>
          <a:ln>
            <a:noFill/>
          </a:ln>
        </p:spPr>
        <p:txBody>
          <a:bodyPr spcFirstLastPara="1" wrap="square" lIns="68569" tIns="34275" rIns="68569"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6457950" y="4767263"/>
            <a:ext cx="2057400" cy="273844"/>
          </a:xfrm>
          <a:prstGeom prst="rect">
            <a:avLst/>
          </a:prstGeom>
          <a:noFill/>
          <a:ln>
            <a:noFill/>
          </a:ln>
        </p:spPr>
        <p:txBody>
          <a:bodyPr spcFirstLastPara="1" wrap="square" lIns="68569" tIns="34275" rIns="68569"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286816592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629841" y="273844"/>
            <a:ext cx="7886700" cy="994172"/>
          </a:xfrm>
          <a:prstGeom prst="rect">
            <a:avLst/>
          </a:prstGeom>
          <a:noFill/>
          <a:ln>
            <a:noFill/>
          </a:ln>
        </p:spPr>
        <p:txBody>
          <a:bodyPr spcFirstLastPara="1" wrap="square" lIns="68569" tIns="34275" rIns="68569" bIns="34275"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629842" y="1260872"/>
            <a:ext cx="3868340" cy="617934"/>
          </a:xfrm>
          <a:prstGeom prst="rect">
            <a:avLst/>
          </a:prstGeom>
          <a:noFill/>
          <a:ln>
            <a:noFill/>
          </a:ln>
        </p:spPr>
        <p:txBody>
          <a:bodyPr spcFirstLastPara="1" wrap="square" lIns="68569" tIns="34275" rIns="68569" bIns="34275"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40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3" name="Google Shape;43;p6"/>
          <p:cNvSpPr txBox="1">
            <a:spLocks noGrp="1"/>
          </p:cNvSpPr>
          <p:nvPr>
            <p:ph type="body" idx="2"/>
          </p:nvPr>
        </p:nvSpPr>
        <p:spPr>
          <a:xfrm>
            <a:off x="629842" y="1878806"/>
            <a:ext cx="3868340" cy="2763441"/>
          </a:xfrm>
          <a:prstGeom prst="rect">
            <a:avLst/>
          </a:prstGeom>
          <a:noFill/>
          <a:ln>
            <a:noFill/>
          </a:ln>
        </p:spPr>
        <p:txBody>
          <a:bodyPr spcFirstLastPara="1" wrap="square" lIns="68569" tIns="34275" rIns="68569" bIns="34275"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4629150" y="1260872"/>
            <a:ext cx="3887391" cy="617934"/>
          </a:xfrm>
          <a:prstGeom prst="rect">
            <a:avLst/>
          </a:prstGeom>
          <a:noFill/>
          <a:ln>
            <a:noFill/>
          </a:ln>
        </p:spPr>
        <p:txBody>
          <a:bodyPr spcFirstLastPara="1" wrap="square" lIns="68569" tIns="34275" rIns="68569" bIns="34275"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40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5" name="Google Shape;45;p6"/>
          <p:cNvSpPr txBox="1">
            <a:spLocks noGrp="1"/>
          </p:cNvSpPr>
          <p:nvPr>
            <p:ph type="body" idx="4"/>
          </p:nvPr>
        </p:nvSpPr>
        <p:spPr>
          <a:xfrm>
            <a:off x="4629150" y="1878806"/>
            <a:ext cx="3887391" cy="2763441"/>
          </a:xfrm>
          <a:prstGeom prst="rect">
            <a:avLst/>
          </a:prstGeom>
          <a:noFill/>
          <a:ln>
            <a:noFill/>
          </a:ln>
        </p:spPr>
        <p:txBody>
          <a:bodyPr spcFirstLastPara="1" wrap="square" lIns="68569" tIns="34275" rIns="68569" bIns="34275"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628650" y="4767263"/>
            <a:ext cx="2057400" cy="273844"/>
          </a:xfrm>
          <a:prstGeom prst="rect">
            <a:avLst/>
          </a:prstGeom>
          <a:noFill/>
          <a:ln>
            <a:noFill/>
          </a:ln>
        </p:spPr>
        <p:txBody>
          <a:bodyPr spcFirstLastPara="1" wrap="square" lIns="68569" tIns="34275" rIns="68569"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3028950" y="4767263"/>
            <a:ext cx="3086100" cy="273844"/>
          </a:xfrm>
          <a:prstGeom prst="rect">
            <a:avLst/>
          </a:prstGeom>
          <a:noFill/>
          <a:ln>
            <a:noFill/>
          </a:ln>
        </p:spPr>
        <p:txBody>
          <a:bodyPr spcFirstLastPara="1" wrap="square" lIns="68569" tIns="34275" rIns="68569"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6457950" y="4767263"/>
            <a:ext cx="2057400" cy="273844"/>
          </a:xfrm>
          <a:prstGeom prst="rect">
            <a:avLst/>
          </a:prstGeom>
          <a:noFill/>
          <a:ln>
            <a:noFill/>
          </a:ln>
        </p:spPr>
        <p:txBody>
          <a:bodyPr spcFirstLastPara="1" wrap="square" lIns="68569" tIns="34275" rIns="68569"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6464021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7200" y="1805945"/>
            <a:ext cx="8229600" cy="2937507"/>
          </a:xfrm>
          <a:prstGeom prst="rect">
            <a:avLst/>
          </a:prstGeom>
        </p:spPr>
        <p:txBody>
          <a:bodyPr/>
          <a:lstStyle>
            <a:lvl1pPr marL="0" indent="0">
              <a:buNone/>
              <a:defRPr sz="2700"/>
            </a:lvl1pPr>
            <a:lvl2pPr marL="380765" indent="0">
              <a:buNone/>
              <a:defRPr sz="2300"/>
            </a:lvl2pPr>
            <a:lvl3pPr marL="761507" indent="0">
              <a:buNone/>
              <a:defRPr sz="2000"/>
            </a:lvl3pPr>
            <a:lvl4pPr marL="1142258" indent="0">
              <a:buNone/>
              <a:defRPr sz="1700"/>
            </a:lvl4pPr>
            <a:lvl5pPr marL="1523012" indent="0">
              <a:buNone/>
              <a:defRPr sz="1700"/>
            </a:lvl5pPr>
            <a:lvl6pPr marL="1903754" indent="0">
              <a:buNone/>
              <a:defRPr sz="1700"/>
            </a:lvl6pPr>
            <a:lvl7pPr marL="2284518" indent="0">
              <a:buNone/>
              <a:defRPr sz="1700"/>
            </a:lvl7pPr>
            <a:lvl8pPr marL="2665283" indent="0">
              <a:buNone/>
              <a:defRPr sz="1700"/>
            </a:lvl8pPr>
            <a:lvl9pPr marL="3046023" indent="0">
              <a:buNone/>
              <a:defRPr sz="1700"/>
            </a:lvl9pPr>
          </a:lstStyle>
          <a:p>
            <a:endParaRPr lang="en-US" dirty="0"/>
          </a:p>
        </p:txBody>
      </p:sp>
      <p:grpSp>
        <p:nvGrpSpPr>
          <p:cNvPr id="7" name="Group 6"/>
          <p:cNvGrpSpPr/>
          <p:nvPr userDrawn="1"/>
        </p:nvGrpSpPr>
        <p:grpSpPr>
          <a:xfrm>
            <a:off x="0" y="0"/>
            <a:ext cx="9144000" cy="685800"/>
            <a:chOff x="0" y="0"/>
            <a:chExt cx="10160000" cy="762000"/>
          </a:xfrm>
        </p:grpSpPr>
        <p:grpSp>
          <p:nvGrpSpPr>
            <p:cNvPr id="11" name="Group 10"/>
            <p:cNvGrpSpPr/>
            <p:nvPr userDrawn="1"/>
          </p:nvGrpSpPr>
          <p:grpSpPr>
            <a:xfrm>
              <a:off x="0" y="0"/>
              <a:ext cx="10160000" cy="762000"/>
              <a:chOff x="0" y="0"/>
              <a:chExt cx="9144000" cy="914400"/>
            </a:xfrm>
            <a:solidFill>
              <a:srgbClr val="001E4A"/>
            </a:solidFill>
          </p:grpSpPr>
          <p:sp>
            <p:nvSpPr>
              <p:cNvPr id="14" name="Isosceles Triangle 13"/>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sp>
            <p:nvSpPr>
              <p:cNvPr id="15" name="Rectangle 14"/>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grpSp>
        <p:pic>
          <p:nvPicPr>
            <p:cNvPr id="13" name="Picture 12"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306951189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628650" y="273844"/>
            <a:ext cx="7886700" cy="994172"/>
          </a:xfrm>
          <a:prstGeom prst="rect">
            <a:avLst/>
          </a:prstGeom>
          <a:noFill/>
          <a:ln>
            <a:noFill/>
          </a:ln>
        </p:spPr>
        <p:txBody>
          <a:bodyPr spcFirstLastPara="1" wrap="square" lIns="68569" tIns="34275" rIns="68569" bIns="34275"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628650" y="4767263"/>
            <a:ext cx="2057400" cy="273844"/>
          </a:xfrm>
          <a:prstGeom prst="rect">
            <a:avLst/>
          </a:prstGeom>
          <a:noFill/>
          <a:ln>
            <a:noFill/>
          </a:ln>
        </p:spPr>
        <p:txBody>
          <a:bodyPr spcFirstLastPara="1" wrap="square" lIns="68569" tIns="34275" rIns="68569"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3028950" y="4767263"/>
            <a:ext cx="3086100" cy="273844"/>
          </a:xfrm>
          <a:prstGeom prst="rect">
            <a:avLst/>
          </a:prstGeom>
          <a:noFill/>
          <a:ln>
            <a:noFill/>
          </a:ln>
        </p:spPr>
        <p:txBody>
          <a:bodyPr spcFirstLastPara="1" wrap="square" lIns="68569" tIns="34275" rIns="68569"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6457950" y="4767263"/>
            <a:ext cx="2057400" cy="273844"/>
          </a:xfrm>
          <a:prstGeom prst="rect">
            <a:avLst/>
          </a:prstGeom>
          <a:noFill/>
          <a:ln>
            <a:noFill/>
          </a:ln>
        </p:spPr>
        <p:txBody>
          <a:bodyPr spcFirstLastPara="1" wrap="square" lIns="68569" tIns="34275" rIns="68569"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218399253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629841" y="342900"/>
            <a:ext cx="2949178" cy="1200150"/>
          </a:xfrm>
          <a:prstGeom prst="rect">
            <a:avLst/>
          </a:prstGeom>
          <a:noFill/>
          <a:ln>
            <a:noFill/>
          </a:ln>
        </p:spPr>
        <p:txBody>
          <a:bodyPr spcFirstLastPara="1" wrap="square" lIns="68569" tIns="34275" rIns="68569" bIns="34275"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887391" y="740569"/>
            <a:ext cx="4629150" cy="3655219"/>
          </a:xfrm>
          <a:prstGeom prst="rect">
            <a:avLst/>
          </a:prstGeom>
          <a:noFill/>
          <a:ln>
            <a:noFill/>
          </a:ln>
        </p:spPr>
        <p:txBody>
          <a:bodyPr spcFirstLastPara="1" wrap="square" lIns="68569" tIns="34275" rIns="68569" bIns="34275"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61" name="Google Shape;61;p9"/>
          <p:cNvSpPr txBox="1">
            <a:spLocks noGrp="1"/>
          </p:cNvSpPr>
          <p:nvPr>
            <p:ph type="body" idx="2"/>
          </p:nvPr>
        </p:nvSpPr>
        <p:spPr>
          <a:xfrm>
            <a:off x="629841" y="1543050"/>
            <a:ext cx="2949178" cy="2858691"/>
          </a:xfrm>
          <a:prstGeom prst="rect">
            <a:avLst/>
          </a:prstGeom>
          <a:noFill/>
          <a:ln>
            <a:noFill/>
          </a:ln>
        </p:spPr>
        <p:txBody>
          <a:bodyPr spcFirstLastPara="1" wrap="square" lIns="68569" tIns="34275" rIns="68569" bIns="34275"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10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800"/>
            </a:lvl4pPr>
            <a:lvl5pPr marL="1714500" lvl="4" indent="-171450" algn="l">
              <a:lnSpc>
                <a:spcPct val="90000"/>
              </a:lnSpc>
              <a:spcBef>
                <a:spcPts val="375"/>
              </a:spcBef>
              <a:spcAft>
                <a:spcPts val="0"/>
              </a:spcAft>
              <a:buClr>
                <a:schemeClr val="dk1"/>
              </a:buClr>
              <a:buSzPts val="1000"/>
              <a:buNone/>
              <a:defRPr sz="800"/>
            </a:lvl5pPr>
            <a:lvl6pPr marL="2057400" lvl="5" indent="-171450" algn="l">
              <a:lnSpc>
                <a:spcPct val="90000"/>
              </a:lnSpc>
              <a:spcBef>
                <a:spcPts val="375"/>
              </a:spcBef>
              <a:spcAft>
                <a:spcPts val="0"/>
              </a:spcAft>
              <a:buClr>
                <a:schemeClr val="dk1"/>
              </a:buClr>
              <a:buSzPts val="1000"/>
              <a:buNone/>
              <a:defRPr sz="800"/>
            </a:lvl6pPr>
            <a:lvl7pPr marL="2400300" lvl="6" indent="-171450" algn="l">
              <a:lnSpc>
                <a:spcPct val="90000"/>
              </a:lnSpc>
              <a:spcBef>
                <a:spcPts val="375"/>
              </a:spcBef>
              <a:spcAft>
                <a:spcPts val="0"/>
              </a:spcAft>
              <a:buClr>
                <a:schemeClr val="dk1"/>
              </a:buClr>
              <a:buSzPts val="1000"/>
              <a:buNone/>
              <a:defRPr sz="800"/>
            </a:lvl7pPr>
            <a:lvl8pPr marL="2743200" lvl="7" indent="-171450" algn="l">
              <a:lnSpc>
                <a:spcPct val="90000"/>
              </a:lnSpc>
              <a:spcBef>
                <a:spcPts val="375"/>
              </a:spcBef>
              <a:spcAft>
                <a:spcPts val="0"/>
              </a:spcAft>
              <a:buClr>
                <a:schemeClr val="dk1"/>
              </a:buClr>
              <a:buSzPts val="1000"/>
              <a:buNone/>
              <a:defRPr sz="800"/>
            </a:lvl8pPr>
            <a:lvl9pPr marL="3086100" lvl="8" indent="-171450" algn="l">
              <a:lnSpc>
                <a:spcPct val="90000"/>
              </a:lnSpc>
              <a:spcBef>
                <a:spcPts val="375"/>
              </a:spcBef>
              <a:spcAft>
                <a:spcPts val="0"/>
              </a:spcAft>
              <a:buClr>
                <a:schemeClr val="dk1"/>
              </a:buClr>
              <a:buSzPts val="1000"/>
              <a:buNone/>
              <a:defRPr sz="800"/>
            </a:lvl9pPr>
          </a:lstStyle>
          <a:p>
            <a:endParaRPr/>
          </a:p>
        </p:txBody>
      </p:sp>
      <p:sp>
        <p:nvSpPr>
          <p:cNvPr id="62" name="Google Shape;62;p9"/>
          <p:cNvSpPr txBox="1">
            <a:spLocks noGrp="1"/>
          </p:cNvSpPr>
          <p:nvPr>
            <p:ph type="dt" idx="10"/>
          </p:nvPr>
        </p:nvSpPr>
        <p:spPr>
          <a:xfrm>
            <a:off x="628650" y="4767263"/>
            <a:ext cx="2057400" cy="273844"/>
          </a:xfrm>
          <a:prstGeom prst="rect">
            <a:avLst/>
          </a:prstGeom>
          <a:noFill/>
          <a:ln>
            <a:noFill/>
          </a:ln>
        </p:spPr>
        <p:txBody>
          <a:bodyPr spcFirstLastPara="1" wrap="square" lIns="68569" tIns="34275" rIns="68569"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028950" y="4767263"/>
            <a:ext cx="3086100" cy="273844"/>
          </a:xfrm>
          <a:prstGeom prst="rect">
            <a:avLst/>
          </a:prstGeom>
          <a:noFill/>
          <a:ln>
            <a:noFill/>
          </a:ln>
        </p:spPr>
        <p:txBody>
          <a:bodyPr spcFirstLastPara="1" wrap="square" lIns="68569" tIns="34275" rIns="68569"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457950" y="4767263"/>
            <a:ext cx="2057400" cy="273844"/>
          </a:xfrm>
          <a:prstGeom prst="rect">
            <a:avLst/>
          </a:prstGeom>
          <a:noFill/>
          <a:ln>
            <a:noFill/>
          </a:ln>
        </p:spPr>
        <p:txBody>
          <a:bodyPr spcFirstLastPara="1" wrap="square" lIns="68569" tIns="34275" rIns="68569"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62999992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629841" y="342900"/>
            <a:ext cx="2949178" cy="1200150"/>
          </a:xfrm>
          <a:prstGeom prst="rect">
            <a:avLst/>
          </a:prstGeom>
          <a:noFill/>
          <a:ln>
            <a:noFill/>
          </a:ln>
        </p:spPr>
        <p:txBody>
          <a:bodyPr spcFirstLastPara="1" wrap="square" lIns="68569" tIns="34275" rIns="68569" bIns="34275"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3887391" y="740569"/>
            <a:ext cx="4629150" cy="3655219"/>
          </a:xfrm>
          <a:prstGeom prst="rect">
            <a:avLst/>
          </a:prstGeom>
          <a:noFill/>
          <a:ln>
            <a:noFill/>
          </a:ln>
        </p:spPr>
      </p:sp>
      <p:sp>
        <p:nvSpPr>
          <p:cNvPr id="68" name="Google Shape;68;p10"/>
          <p:cNvSpPr txBox="1">
            <a:spLocks noGrp="1"/>
          </p:cNvSpPr>
          <p:nvPr>
            <p:ph type="body" idx="1"/>
          </p:nvPr>
        </p:nvSpPr>
        <p:spPr>
          <a:xfrm>
            <a:off x="629841" y="1543050"/>
            <a:ext cx="2949178" cy="2858691"/>
          </a:xfrm>
          <a:prstGeom prst="rect">
            <a:avLst/>
          </a:prstGeom>
          <a:noFill/>
          <a:ln>
            <a:noFill/>
          </a:ln>
        </p:spPr>
        <p:txBody>
          <a:bodyPr spcFirstLastPara="1" wrap="square" lIns="68569" tIns="34275" rIns="68569" bIns="34275"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10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800"/>
            </a:lvl4pPr>
            <a:lvl5pPr marL="1714500" lvl="4" indent="-171450" algn="l">
              <a:lnSpc>
                <a:spcPct val="90000"/>
              </a:lnSpc>
              <a:spcBef>
                <a:spcPts val="375"/>
              </a:spcBef>
              <a:spcAft>
                <a:spcPts val="0"/>
              </a:spcAft>
              <a:buClr>
                <a:schemeClr val="dk1"/>
              </a:buClr>
              <a:buSzPts val="1000"/>
              <a:buNone/>
              <a:defRPr sz="800"/>
            </a:lvl5pPr>
            <a:lvl6pPr marL="2057400" lvl="5" indent="-171450" algn="l">
              <a:lnSpc>
                <a:spcPct val="90000"/>
              </a:lnSpc>
              <a:spcBef>
                <a:spcPts val="375"/>
              </a:spcBef>
              <a:spcAft>
                <a:spcPts val="0"/>
              </a:spcAft>
              <a:buClr>
                <a:schemeClr val="dk1"/>
              </a:buClr>
              <a:buSzPts val="1000"/>
              <a:buNone/>
              <a:defRPr sz="800"/>
            </a:lvl6pPr>
            <a:lvl7pPr marL="2400300" lvl="6" indent="-171450" algn="l">
              <a:lnSpc>
                <a:spcPct val="90000"/>
              </a:lnSpc>
              <a:spcBef>
                <a:spcPts val="375"/>
              </a:spcBef>
              <a:spcAft>
                <a:spcPts val="0"/>
              </a:spcAft>
              <a:buClr>
                <a:schemeClr val="dk1"/>
              </a:buClr>
              <a:buSzPts val="1000"/>
              <a:buNone/>
              <a:defRPr sz="800"/>
            </a:lvl7pPr>
            <a:lvl8pPr marL="2743200" lvl="7" indent="-171450" algn="l">
              <a:lnSpc>
                <a:spcPct val="90000"/>
              </a:lnSpc>
              <a:spcBef>
                <a:spcPts val="375"/>
              </a:spcBef>
              <a:spcAft>
                <a:spcPts val="0"/>
              </a:spcAft>
              <a:buClr>
                <a:schemeClr val="dk1"/>
              </a:buClr>
              <a:buSzPts val="1000"/>
              <a:buNone/>
              <a:defRPr sz="800"/>
            </a:lvl8pPr>
            <a:lvl9pPr marL="3086100" lvl="8" indent="-171450" algn="l">
              <a:lnSpc>
                <a:spcPct val="90000"/>
              </a:lnSpc>
              <a:spcBef>
                <a:spcPts val="375"/>
              </a:spcBef>
              <a:spcAft>
                <a:spcPts val="0"/>
              </a:spcAft>
              <a:buClr>
                <a:schemeClr val="dk1"/>
              </a:buClr>
              <a:buSzPts val="1000"/>
              <a:buNone/>
              <a:defRPr sz="800"/>
            </a:lvl9pPr>
          </a:lstStyle>
          <a:p>
            <a:endParaRPr/>
          </a:p>
        </p:txBody>
      </p:sp>
      <p:sp>
        <p:nvSpPr>
          <p:cNvPr id="69" name="Google Shape;69;p10"/>
          <p:cNvSpPr txBox="1">
            <a:spLocks noGrp="1"/>
          </p:cNvSpPr>
          <p:nvPr>
            <p:ph type="dt" idx="10"/>
          </p:nvPr>
        </p:nvSpPr>
        <p:spPr>
          <a:xfrm>
            <a:off x="628650" y="4767263"/>
            <a:ext cx="2057400" cy="273844"/>
          </a:xfrm>
          <a:prstGeom prst="rect">
            <a:avLst/>
          </a:prstGeom>
          <a:noFill/>
          <a:ln>
            <a:noFill/>
          </a:ln>
        </p:spPr>
        <p:txBody>
          <a:bodyPr spcFirstLastPara="1" wrap="square" lIns="68569" tIns="34275" rIns="68569"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028950" y="4767263"/>
            <a:ext cx="3086100" cy="273844"/>
          </a:xfrm>
          <a:prstGeom prst="rect">
            <a:avLst/>
          </a:prstGeom>
          <a:noFill/>
          <a:ln>
            <a:noFill/>
          </a:ln>
        </p:spPr>
        <p:txBody>
          <a:bodyPr spcFirstLastPara="1" wrap="square" lIns="68569" tIns="34275" rIns="68569"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457950" y="4767263"/>
            <a:ext cx="2057400" cy="273844"/>
          </a:xfrm>
          <a:prstGeom prst="rect">
            <a:avLst/>
          </a:prstGeom>
          <a:noFill/>
          <a:ln>
            <a:noFill/>
          </a:ln>
        </p:spPr>
        <p:txBody>
          <a:bodyPr spcFirstLastPara="1" wrap="square" lIns="68569" tIns="34275" rIns="68569"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163140427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28650" y="273844"/>
            <a:ext cx="7886700" cy="994172"/>
          </a:xfrm>
          <a:prstGeom prst="rect">
            <a:avLst/>
          </a:prstGeom>
          <a:noFill/>
          <a:ln>
            <a:noFill/>
          </a:ln>
        </p:spPr>
        <p:txBody>
          <a:bodyPr spcFirstLastPara="1" wrap="square" lIns="68569" tIns="34275" rIns="68569" bIns="34275"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940248" y="-942380"/>
            <a:ext cx="3263504" cy="7886700"/>
          </a:xfrm>
          <a:prstGeom prst="rect">
            <a:avLst/>
          </a:prstGeom>
          <a:noFill/>
          <a:ln>
            <a:noFill/>
          </a:ln>
        </p:spPr>
        <p:txBody>
          <a:bodyPr spcFirstLastPara="1" wrap="square" lIns="68569" tIns="34275" rIns="68569" bIns="34275"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628650" y="4767263"/>
            <a:ext cx="2057400" cy="273844"/>
          </a:xfrm>
          <a:prstGeom prst="rect">
            <a:avLst/>
          </a:prstGeom>
          <a:noFill/>
          <a:ln>
            <a:noFill/>
          </a:ln>
        </p:spPr>
        <p:txBody>
          <a:bodyPr spcFirstLastPara="1" wrap="square" lIns="68569" tIns="34275" rIns="68569"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028950" y="4767263"/>
            <a:ext cx="3086100" cy="273844"/>
          </a:xfrm>
          <a:prstGeom prst="rect">
            <a:avLst/>
          </a:prstGeom>
          <a:noFill/>
          <a:ln>
            <a:noFill/>
          </a:ln>
        </p:spPr>
        <p:txBody>
          <a:bodyPr spcFirstLastPara="1" wrap="square" lIns="68569" tIns="34275" rIns="68569"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457950" y="4767263"/>
            <a:ext cx="2057400" cy="273844"/>
          </a:xfrm>
          <a:prstGeom prst="rect">
            <a:avLst/>
          </a:prstGeom>
          <a:noFill/>
          <a:ln>
            <a:noFill/>
          </a:ln>
        </p:spPr>
        <p:txBody>
          <a:bodyPr spcFirstLastPara="1" wrap="square" lIns="68569" tIns="34275" rIns="68569"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283781561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5350073" y="1467446"/>
            <a:ext cx="4358879" cy="1971675"/>
          </a:xfrm>
          <a:prstGeom prst="rect">
            <a:avLst/>
          </a:prstGeom>
          <a:noFill/>
          <a:ln>
            <a:noFill/>
          </a:ln>
        </p:spPr>
        <p:txBody>
          <a:bodyPr spcFirstLastPara="1" wrap="square" lIns="68569" tIns="34275" rIns="68569" bIns="34275"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349573" y="-447080"/>
            <a:ext cx="4358879" cy="5800725"/>
          </a:xfrm>
          <a:prstGeom prst="rect">
            <a:avLst/>
          </a:prstGeom>
          <a:noFill/>
          <a:ln>
            <a:noFill/>
          </a:ln>
        </p:spPr>
        <p:txBody>
          <a:bodyPr spcFirstLastPara="1" wrap="square" lIns="68569" tIns="34275" rIns="68569" bIns="34275"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628650" y="4767263"/>
            <a:ext cx="2057400" cy="273844"/>
          </a:xfrm>
          <a:prstGeom prst="rect">
            <a:avLst/>
          </a:prstGeom>
          <a:noFill/>
          <a:ln>
            <a:noFill/>
          </a:ln>
        </p:spPr>
        <p:txBody>
          <a:bodyPr spcFirstLastPara="1" wrap="square" lIns="68569" tIns="34275" rIns="68569"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028950" y="4767263"/>
            <a:ext cx="3086100" cy="273844"/>
          </a:xfrm>
          <a:prstGeom prst="rect">
            <a:avLst/>
          </a:prstGeom>
          <a:noFill/>
          <a:ln>
            <a:noFill/>
          </a:ln>
        </p:spPr>
        <p:txBody>
          <a:bodyPr spcFirstLastPara="1" wrap="square" lIns="68569" tIns="34275" rIns="68569"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457950" y="4767263"/>
            <a:ext cx="2057400" cy="273844"/>
          </a:xfrm>
          <a:prstGeom prst="rect">
            <a:avLst/>
          </a:prstGeom>
          <a:noFill/>
          <a:ln>
            <a:noFill/>
          </a:ln>
        </p:spPr>
        <p:txBody>
          <a:bodyPr spcFirstLastPara="1" wrap="square" lIns="68569" tIns="34275" rIns="68569"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48753718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965719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7636226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5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3832354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3116762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400048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 Single">
    <p:spTree>
      <p:nvGrpSpPr>
        <p:cNvPr id="1" name=""/>
        <p:cNvGrpSpPr/>
        <p:nvPr/>
      </p:nvGrpSpPr>
      <p:grpSpPr>
        <a:xfrm>
          <a:off x="0" y="0"/>
          <a:ext cx="0" cy="0"/>
          <a:chOff x="0" y="0"/>
          <a:chExt cx="0" cy="0"/>
        </a:xfrm>
      </p:grpSpPr>
      <p:sp>
        <p:nvSpPr>
          <p:cNvPr id="15" name="Chart Placeholder 12"/>
          <p:cNvSpPr>
            <a:spLocks noGrp="1"/>
          </p:cNvSpPr>
          <p:nvPr>
            <p:ph type="chart" sz="quarter" idx="20"/>
          </p:nvPr>
        </p:nvSpPr>
        <p:spPr>
          <a:xfrm>
            <a:off x="463825" y="1923828"/>
            <a:ext cx="5448080" cy="2819701"/>
          </a:xfrm>
          <a:prstGeom prst="rect">
            <a:avLst/>
          </a:prstGeom>
        </p:spPr>
        <p:txBody>
          <a:bodyPr lIns="0" tIns="0" rIns="0" bIns="0">
            <a:normAutofit/>
          </a:bodyPr>
          <a:lstStyle>
            <a:lvl1pPr marL="0" indent="0">
              <a:buNone/>
              <a:defRPr sz="1700">
                <a:solidFill>
                  <a:srgbClr val="999999"/>
                </a:solidFill>
              </a:defRPr>
            </a:lvl1pPr>
          </a:lstStyle>
          <a:p>
            <a:endParaRPr lang="en-US" dirty="0"/>
          </a:p>
        </p:txBody>
      </p:sp>
      <p:grpSp>
        <p:nvGrpSpPr>
          <p:cNvPr id="7" name="Group 6"/>
          <p:cNvGrpSpPr/>
          <p:nvPr userDrawn="1"/>
        </p:nvGrpSpPr>
        <p:grpSpPr>
          <a:xfrm>
            <a:off x="0" y="0"/>
            <a:ext cx="9144000" cy="685800"/>
            <a:chOff x="0" y="0"/>
            <a:chExt cx="10160000" cy="762000"/>
          </a:xfrm>
        </p:grpSpPr>
        <p:grpSp>
          <p:nvGrpSpPr>
            <p:cNvPr id="10" name="Group 9"/>
            <p:cNvGrpSpPr/>
            <p:nvPr userDrawn="1"/>
          </p:nvGrpSpPr>
          <p:grpSpPr>
            <a:xfrm>
              <a:off x="0" y="0"/>
              <a:ext cx="10160000" cy="762000"/>
              <a:chOff x="0" y="0"/>
              <a:chExt cx="9144000" cy="914400"/>
            </a:xfrm>
            <a:solidFill>
              <a:srgbClr val="001E4A"/>
            </a:solidFill>
          </p:grpSpPr>
          <p:sp>
            <p:nvSpPr>
              <p:cNvPr id="12" name="Isosceles Triangle 11"/>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sp>
            <p:nvSpPr>
              <p:cNvPr id="16" name="Rectangle 15"/>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grpSp>
        <p:pic>
          <p:nvPicPr>
            <p:cNvPr id="11" name="Picture 10"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410468624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9678428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177328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2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0526023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23"/>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6576660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0060674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9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9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301861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686" indent="0" algn="ctr">
              <a:buNone/>
              <a:defRPr sz="1500"/>
            </a:lvl2pPr>
            <a:lvl3pPr marL="685392" indent="0" algn="ctr">
              <a:buNone/>
              <a:defRPr sz="1400"/>
            </a:lvl3pPr>
            <a:lvl4pPr marL="1028088" indent="0" algn="ctr">
              <a:buNone/>
              <a:defRPr sz="1200"/>
            </a:lvl4pPr>
            <a:lvl5pPr marL="1370784" indent="0" algn="ctr">
              <a:buNone/>
              <a:defRPr sz="1200"/>
            </a:lvl5pPr>
            <a:lvl6pPr marL="1713491" indent="0" algn="ctr">
              <a:buNone/>
              <a:defRPr sz="1200"/>
            </a:lvl6pPr>
            <a:lvl7pPr marL="2056175" indent="0" algn="ctr">
              <a:buNone/>
              <a:defRPr sz="1200"/>
            </a:lvl7pPr>
            <a:lvl8pPr marL="2398860" indent="0" algn="ctr">
              <a:buNone/>
              <a:defRPr sz="1200"/>
            </a:lvl8pPr>
            <a:lvl9pPr marL="2741546"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2081934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2019514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82"/>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686" indent="0">
              <a:buNone/>
              <a:defRPr sz="1500">
                <a:solidFill>
                  <a:schemeClr val="tx1">
                    <a:tint val="75000"/>
                  </a:schemeClr>
                </a:solidFill>
              </a:defRPr>
            </a:lvl2pPr>
            <a:lvl3pPr marL="685392" indent="0">
              <a:buNone/>
              <a:defRPr sz="1400">
                <a:solidFill>
                  <a:schemeClr val="tx1">
                    <a:tint val="75000"/>
                  </a:schemeClr>
                </a:solidFill>
              </a:defRPr>
            </a:lvl3pPr>
            <a:lvl4pPr marL="1028088" indent="0">
              <a:buNone/>
              <a:defRPr sz="1200">
                <a:solidFill>
                  <a:schemeClr val="tx1">
                    <a:tint val="75000"/>
                  </a:schemeClr>
                </a:solidFill>
              </a:defRPr>
            </a:lvl4pPr>
            <a:lvl5pPr marL="1370784" indent="0">
              <a:buNone/>
              <a:defRPr sz="1200">
                <a:solidFill>
                  <a:schemeClr val="tx1">
                    <a:tint val="75000"/>
                  </a:schemeClr>
                </a:solidFill>
              </a:defRPr>
            </a:lvl5pPr>
            <a:lvl6pPr marL="1713491" indent="0">
              <a:buNone/>
              <a:defRPr sz="1200">
                <a:solidFill>
                  <a:schemeClr val="tx1">
                    <a:tint val="75000"/>
                  </a:schemeClr>
                </a:solidFill>
              </a:defRPr>
            </a:lvl6pPr>
            <a:lvl7pPr marL="2056175" indent="0">
              <a:buNone/>
              <a:defRPr sz="1200">
                <a:solidFill>
                  <a:schemeClr val="tx1">
                    <a:tint val="75000"/>
                  </a:schemeClr>
                </a:solidFill>
              </a:defRPr>
            </a:lvl7pPr>
            <a:lvl8pPr marL="2398860" indent="0">
              <a:buNone/>
              <a:defRPr sz="1200">
                <a:solidFill>
                  <a:schemeClr val="tx1">
                    <a:tint val="75000"/>
                  </a:schemeClr>
                </a:solidFill>
              </a:defRPr>
            </a:lvl8pPr>
            <a:lvl9pPr marL="274154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384589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39540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t>1/16/24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1015619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Chart Placeholder 12"/>
          <p:cNvSpPr>
            <a:spLocks noGrp="1"/>
          </p:cNvSpPr>
          <p:nvPr>
            <p:ph type="chart" sz="quarter" idx="20"/>
          </p:nvPr>
        </p:nvSpPr>
        <p:spPr>
          <a:xfrm>
            <a:off x="463825" y="1923828"/>
            <a:ext cx="5448080" cy="2819701"/>
          </a:xfrm>
          <a:prstGeom prst="rect">
            <a:avLst/>
          </a:prstGeom>
        </p:spPr>
        <p:txBody>
          <a:bodyPr lIns="0" tIns="0" rIns="0" bIns="0">
            <a:normAutofit/>
          </a:bodyPr>
          <a:lstStyle>
            <a:lvl1pPr marL="0" indent="0">
              <a:buNone/>
              <a:defRPr sz="1700">
                <a:solidFill>
                  <a:srgbClr val="999999"/>
                </a:solidFill>
              </a:defRPr>
            </a:lvl1pPr>
          </a:lstStyle>
          <a:p>
            <a:endParaRPr lang="en-US" dirty="0"/>
          </a:p>
        </p:txBody>
      </p:sp>
      <p:sp>
        <p:nvSpPr>
          <p:cNvPr id="11" name="Content Placeholder 5"/>
          <p:cNvSpPr>
            <a:spLocks noGrp="1"/>
          </p:cNvSpPr>
          <p:nvPr>
            <p:ph sz="quarter" idx="21" hasCustomPrompt="1"/>
          </p:nvPr>
        </p:nvSpPr>
        <p:spPr>
          <a:xfrm>
            <a:off x="6035863" y="1923828"/>
            <a:ext cx="2651760" cy="2819701"/>
          </a:xfrm>
          <a:prstGeom prst="rect">
            <a:avLst/>
          </a:prstGeom>
        </p:spPr>
        <p:txBody>
          <a:bodyPr lIns="0" tIns="0" rIns="0" bIns="0">
            <a:noAutofit/>
          </a:bodyPr>
          <a:lstStyle>
            <a:lvl1pPr marL="0" indent="0">
              <a:spcBef>
                <a:spcPts val="0"/>
              </a:spcBef>
              <a:buNone/>
              <a:defRPr sz="1700" b="0" i="0" baseline="0">
                <a:solidFill>
                  <a:srgbClr val="666666"/>
                </a:solidFill>
                <a:latin typeface="Arial"/>
                <a:cs typeface="Arial"/>
              </a:defRPr>
            </a:lvl1pPr>
            <a:lvl2pPr>
              <a:defRPr sz="1700">
                <a:solidFill>
                  <a:srgbClr val="0F7FC5"/>
                </a:solidFill>
              </a:defRPr>
            </a:lvl2pPr>
            <a:lvl3pPr>
              <a:defRPr sz="1500">
                <a:solidFill>
                  <a:srgbClr val="0F7FC5"/>
                </a:solidFill>
              </a:defRPr>
            </a:lvl3pPr>
            <a:lvl4pPr>
              <a:defRPr sz="1300">
                <a:solidFill>
                  <a:srgbClr val="0F7FC5"/>
                </a:solidFill>
              </a:defRPr>
            </a:lvl4pPr>
            <a:lvl5pPr>
              <a:defRPr sz="1300">
                <a:solidFill>
                  <a:srgbClr val="0F7FC5"/>
                </a:solidFill>
              </a:defRPr>
            </a:lvl5pPr>
            <a:lvl6pPr>
              <a:defRPr sz="1300"/>
            </a:lvl6pPr>
            <a:lvl7pPr>
              <a:defRPr sz="1300"/>
            </a:lvl7pPr>
            <a:lvl8pPr>
              <a:defRPr sz="1300"/>
            </a:lvl8pPr>
            <a:lvl9pPr>
              <a:defRPr sz="1300"/>
            </a:lvl9pPr>
          </a:lstStyle>
          <a:p>
            <a:pPr lvl="0"/>
            <a:r>
              <a:rPr lang="en-US" dirty="0"/>
              <a:t>Note some important details on your chart</a:t>
            </a:r>
          </a:p>
        </p:txBody>
      </p:sp>
      <p:grpSp>
        <p:nvGrpSpPr>
          <p:cNvPr id="8" name="Group 7"/>
          <p:cNvGrpSpPr/>
          <p:nvPr userDrawn="1"/>
        </p:nvGrpSpPr>
        <p:grpSpPr>
          <a:xfrm>
            <a:off x="0" y="0"/>
            <a:ext cx="9144000" cy="685800"/>
            <a:chOff x="0" y="0"/>
            <a:chExt cx="10160000" cy="762000"/>
          </a:xfrm>
        </p:grpSpPr>
        <p:grpSp>
          <p:nvGrpSpPr>
            <p:cNvPr id="12" name="Group 11"/>
            <p:cNvGrpSpPr/>
            <p:nvPr userDrawn="1"/>
          </p:nvGrpSpPr>
          <p:grpSpPr>
            <a:xfrm>
              <a:off x="0" y="0"/>
              <a:ext cx="10160000" cy="762000"/>
              <a:chOff x="0" y="0"/>
              <a:chExt cx="9144000" cy="914400"/>
            </a:xfrm>
            <a:solidFill>
              <a:srgbClr val="001E4A"/>
            </a:solidFill>
          </p:grpSpPr>
          <p:sp>
            <p:nvSpPr>
              <p:cNvPr id="14" name="Isosceles Triangle 13"/>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sp>
            <p:nvSpPr>
              <p:cNvPr id="18" name="Rectangle 17"/>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grpSp>
        <p:pic>
          <p:nvPicPr>
            <p:cNvPr id="13" name="Picture 12"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213750811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4950343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8692219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219443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4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5653291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47"/>
            <a:ext cx="4629150" cy="3655219"/>
          </a:xfrm>
        </p:spPr>
        <p:txBody>
          <a:bodyPr anchor="t"/>
          <a:lstStyle>
            <a:lvl1pPr marL="0" indent="0">
              <a:buNone/>
              <a:defRPr sz="2400"/>
            </a:lvl1pPr>
            <a:lvl2pPr marL="342686" indent="0">
              <a:buNone/>
              <a:defRPr sz="2100"/>
            </a:lvl2pPr>
            <a:lvl3pPr marL="685392" indent="0">
              <a:buNone/>
              <a:defRPr sz="1800"/>
            </a:lvl3pPr>
            <a:lvl4pPr marL="1028088" indent="0">
              <a:buNone/>
              <a:defRPr sz="1500"/>
            </a:lvl4pPr>
            <a:lvl5pPr marL="1370784" indent="0">
              <a:buNone/>
              <a:defRPr sz="1500"/>
            </a:lvl5pPr>
            <a:lvl6pPr marL="1713491" indent="0">
              <a:buNone/>
              <a:defRPr sz="1500"/>
            </a:lvl6pPr>
            <a:lvl7pPr marL="2056175" indent="0">
              <a:buNone/>
              <a:defRPr sz="1500"/>
            </a:lvl7pPr>
            <a:lvl8pPr marL="2398860" indent="0">
              <a:buNone/>
              <a:defRPr sz="1500"/>
            </a:lvl8pPr>
            <a:lvl9pPr marL="2741546"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5814639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4551952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922"/>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922"/>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949651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Chart Placeholder 12"/>
          <p:cNvSpPr>
            <a:spLocks noGrp="1"/>
          </p:cNvSpPr>
          <p:nvPr>
            <p:ph type="chart" sz="quarter" idx="18"/>
          </p:nvPr>
        </p:nvSpPr>
        <p:spPr>
          <a:xfrm>
            <a:off x="463825" y="1923828"/>
            <a:ext cx="4020590" cy="2819701"/>
          </a:xfrm>
          <a:prstGeom prst="rect">
            <a:avLst/>
          </a:prstGeom>
        </p:spPr>
        <p:txBody>
          <a:bodyPr lIns="0" tIns="0" rIns="0" bIns="0">
            <a:normAutofit/>
          </a:bodyPr>
          <a:lstStyle>
            <a:lvl1pPr marL="0" indent="0">
              <a:buNone/>
              <a:defRPr sz="1700">
                <a:solidFill>
                  <a:srgbClr val="999999"/>
                </a:solidFill>
              </a:defRPr>
            </a:lvl1pPr>
          </a:lstStyle>
          <a:p>
            <a:endParaRPr lang="en-US" dirty="0"/>
          </a:p>
        </p:txBody>
      </p:sp>
      <p:sp>
        <p:nvSpPr>
          <p:cNvPr id="8" name="Chart Placeholder 12"/>
          <p:cNvSpPr>
            <a:spLocks noGrp="1"/>
          </p:cNvSpPr>
          <p:nvPr>
            <p:ph type="chart" sz="quarter" idx="19"/>
          </p:nvPr>
        </p:nvSpPr>
        <p:spPr>
          <a:xfrm>
            <a:off x="4624552" y="1923828"/>
            <a:ext cx="4020042" cy="2819701"/>
          </a:xfrm>
          <a:prstGeom prst="rect">
            <a:avLst/>
          </a:prstGeom>
        </p:spPr>
        <p:txBody>
          <a:bodyPr lIns="0" tIns="0" rIns="0" bIns="0">
            <a:normAutofit/>
          </a:bodyPr>
          <a:lstStyle>
            <a:lvl1pPr marL="0" indent="0">
              <a:buNone/>
              <a:defRPr sz="1700">
                <a:solidFill>
                  <a:srgbClr val="999999"/>
                </a:solidFill>
              </a:defRPr>
            </a:lvl1pPr>
          </a:lstStyle>
          <a:p>
            <a:endParaRPr lang="en-US" dirty="0"/>
          </a:p>
        </p:txBody>
      </p:sp>
      <p:grpSp>
        <p:nvGrpSpPr>
          <p:cNvPr id="9" name="Group 8"/>
          <p:cNvGrpSpPr/>
          <p:nvPr userDrawn="1"/>
        </p:nvGrpSpPr>
        <p:grpSpPr>
          <a:xfrm>
            <a:off x="0" y="0"/>
            <a:ext cx="9144000" cy="685800"/>
            <a:chOff x="0" y="0"/>
            <a:chExt cx="10160000" cy="762000"/>
          </a:xfrm>
        </p:grpSpPr>
        <p:grpSp>
          <p:nvGrpSpPr>
            <p:cNvPr id="13" name="Group 12"/>
            <p:cNvGrpSpPr/>
            <p:nvPr userDrawn="1"/>
          </p:nvGrpSpPr>
          <p:grpSpPr>
            <a:xfrm>
              <a:off x="0" y="0"/>
              <a:ext cx="10160000" cy="762000"/>
              <a:chOff x="0" y="0"/>
              <a:chExt cx="9144000" cy="914400"/>
            </a:xfrm>
            <a:solidFill>
              <a:srgbClr val="001E4A"/>
            </a:solidFill>
          </p:grpSpPr>
          <p:sp>
            <p:nvSpPr>
              <p:cNvPr id="15" name="Isosceles Triangle 14"/>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sp>
            <p:nvSpPr>
              <p:cNvPr id="17" name="Rectangle 16"/>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458"/>
                <a:endParaRPr lang="en-US" sz="1500">
                  <a:solidFill>
                    <a:prstClr val="white"/>
                  </a:solidFill>
                  <a:latin typeface="Calibri"/>
                </a:endParaRPr>
              </a:p>
            </p:txBody>
          </p:sp>
        </p:grpSp>
        <p:pic>
          <p:nvPicPr>
            <p:cNvPr id="14" name="Picture 13"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29994810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686" indent="0" algn="ctr">
              <a:buNone/>
              <a:defRPr sz="1500"/>
            </a:lvl2pPr>
            <a:lvl3pPr marL="685392" indent="0" algn="ctr">
              <a:buNone/>
              <a:defRPr sz="1400"/>
            </a:lvl3pPr>
            <a:lvl4pPr marL="1028088" indent="0" algn="ctr">
              <a:buNone/>
              <a:defRPr sz="1200"/>
            </a:lvl4pPr>
            <a:lvl5pPr marL="1370784" indent="0" algn="ctr">
              <a:buNone/>
              <a:defRPr sz="1200"/>
            </a:lvl5pPr>
            <a:lvl6pPr marL="1713491" indent="0" algn="ctr">
              <a:buNone/>
              <a:defRPr sz="1200"/>
            </a:lvl6pPr>
            <a:lvl7pPr marL="2056175" indent="0" algn="ctr">
              <a:buNone/>
              <a:defRPr sz="1200"/>
            </a:lvl7pPr>
            <a:lvl8pPr marL="2398860" indent="0" algn="ctr">
              <a:buNone/>
              <a:defRPr sz="1200"/>
            </a:lvl8pPr>
            <a:lvl9pPr marL="2741546"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193550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960495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82"/>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686" indent="0">
              <a:buNone/>
              <a:defRPr sz="1500">
                <a:solidFill>
                  <a:schemeClr val="tx1">
                    <a:tint val="75000"/>
                  </a:schemeClr>
                </a:solidFill>
              </a:defRPr>
            </a:lvl2pPr>
            <a:lvl3pPr marL="685392" indent="0">
              <a:buNone/>
              <a:defRPr sz="1400">
                <a:solidFill>
                  <a:schemeClr val="tx1">
                    <a:tint val="75000"/>
                  </a:schemeClr>
                </a:solidFill>
              </a:defRPr>
            </a:lvl3pPr>
            <a:lvl4pPr marL="1028088" indent="0">
              <a:buNone/>
              <a:defRPr sz="1200">
                <a:solidFill>
                  <a:schemeClr val="tx1">
                    <a:tint val="75000"/>
                  </a:schemeClr>
                </a:solidFill>
              </a:defRPr>
            </a:lvl4pPr>
            <a:lvl5pPr marL="1370784" indent="0">
              <a:buNone/>
              <a:defRPr sz="1200">
                <a:solidFill>
                  <a:schemeClr val="tx1">
                    <a:tint val="75000"/>
                  </a:schemeClr>
                </a:solidFill>
              </a:defRPr>
            </a:lvl5pPr>
            <a:lvl6pPr marL="1713491" indent="0">
              <a:buNone/>
              <a:defRPr sz="1200">
                <a:solidFill>
                  <a:schemeClr val="tx1">
                    <a:tint val="75000"/>
                  </a:schemeClr>
                </a:solidFill>
              </a:defRPr>
            </a:lvl6pPr>
            <a:lvl7pPr marL="2056175" indent="0">
              <a:buNone/>
              <a:defRPr sz="1200">
                <a:solidFill>
                  <a:schemeClr val="tx1">
                    <a:tint val="75000"/>
                  </a:schemeClr>
                </a:solidFill>
              </a:defRPr>
            </a:lvl7pPr>
            <a:lvl8pPr marL="2398860" indent="0">
              <a:buNone/>
              <a:defRPr sz="1200">
                <a:solidFill>
                  <a:schemeClr val="tx1">
                    <a:tint val="75000"/>
                  </a:schemeClr>
                </a:solidFill>
              </a:defRPr>
            </a:lvl8pPr>
            <a:lvl9pPr marL="274154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635798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485172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157315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747167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352699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4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64628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82"/>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686" indent="0">
              <a:buNone/>
              <a:defRPr sz="1500">
                <a:solidFill>
                  <a:schemeClr val="tx1">
                    <a:tint val="75000"/>
                  </a:schemeClr>
                </a:solidFill>
              </a:defRPr>
            </a:lvl2pPr>
            <a:lvl3pPr marL="685392" indent="0">
              <a:buNone/>
              <a:defRPr sz="1400">
                <a:solidFill>
                  <a:schemeClr val="tx1">
                    <a:tint val="75000"/>
                  </a:schemeClr>
                </a:solidFill>
              </a:defRPr>
            </a:lvl3pPr>
            <a:lvl4pPr marL="1028088" indent="0">
              <a:buNone/>
              <a:defRPr sz="1200">
                <a:solidFill>
                  <a:schemeClr val="tx1">
                    <a:tint val="75000"/>
                  </a:schemeClr>
                </a:solidFill>
              </a:defRPr>
            </a:lvl4pPr>
            <a:lvl5pPr marL="1370784" indent="0">
              <a:buNone/>
              <a:defRPr sz="1200">
                <a:solidFill>
                  <a:schemeClr val="tx1">
                    <a:tint val="75000"/>
                  </a:schemeClr>
                </a:solidFill>
              </a:defRPr>
            </a:lvl5pPr>
            <a:lvl6pPr marL="1713491" indent="0">
              <a:buNone/>
              <a:defRPr sz="1200">
                <a:solidFill>
                  <a:schemeClr val="tx1">
                    <a:tint val="75000"/>
                  </a:schemeClr>
                </a:solidFill>
              </a:defRPr>
            </a:lvl6pPr>
            <a:lvl7pPr marL="2056175" indent="0">
              <a:buNone/>
              <a:defRPr sz="1200">
                <a:solidFill>
                  <a:schemeClr val="tx1">
                    <a:tint val="75000"/>
                  </a:schemeClr>
                </a:solidFill>
              </a:defRPr>
            </a:lvl7pPr>
            <a:lvl8pPr marL="2398860" indent="0">
              <a:buNone/>
              <a:defRPr sz="1200">
                <a:solidFill>
                  <a:schemeClr val="tx1">
                    <a:tint val="75000"/>
                  </a:schemeClr>
                </a:solidFill>
              </a:defRPr>
            </a:lvl8pPr>
            <a:lvl9pPr marL="274154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t>1/16/24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35328775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47"/>
            <a:ext cx="4629150" cy="3655219"/>
          </a:xfrm>
        </p:spPr>
        <p:txBody>
          <a:bodyPr anchor="t"/>
          <a:lstStyle>
            <a:lvl1pPr marL="0" indent="0">
              <a:buNone/>
              <a:defRPr sz="2400"/>
            </a:lvl1pPr>
            <a:lvl2pPr marL="342686" indent="0">
              <a:buNone/>
              <a:defRPr sz="2100"/>
            </a:lvl2pPr>
            <a:lvl3pPr marL="685392" indent="0">
              <a:buNone/>
              <a:defRPr sz="1800"/>
            </a:lvl3pPr>
            <a:lvl4pPr marL="1028088" indent="0">
              <a:buNone/>
              <a:defRPr sz="1500"/>
            </a:lvl4pPr>
            <a:lvl5pPr marL="1370784" indent="0">
              <a:buNone/>
              <a:defRPr sz="1500"/>
            </a:lvl5pPr>
            <a:lvl6pPr marL="1713491" indent="0">
              <a:buNone/>
              <a:defRPr sz="1500"/>
            </a:lvl6pPr>
            <a:lvl7pPr marL="2056175" indent="0">
              <a:buNone/>
              <a:defRPr sz="1500"/>
            </a:lvl7pPr>
            <a:lvl8pPr marL="2398860" indent="0">
              <a:buNone/>
              <a:defRPr sz="1500"/>
            </a:lvl8pPr>
            <a:lvl9pPr marL="2741546"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655600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857022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922"/>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922"/>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55146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686" indent="0" algn="ctr">
              <a:buNone/>
              <a:defRPr sz="1500"/>
            </a:lvl2pPr>
            <a:lvl3pPr marL="685392" indent="0" algn="ctr">
              <a:buNone/>
              <a:defRPr sz="1400"/>
            </a:lvl3pPr>
            <a:lvl4pPr marL="1028088" indent="0" algn="ctr">
              <a:buNone/>
              <a:defRPr sz="1200"/>
            </a:lvl4pPr>
            <a:lvl5pPr marL="1370784" indent="0" algn="ctr">
              <a:buNone/>
              <a:defRPr sz="1200"/>
            </a:lvl5pPr>
            <a:lvl6pPr marL="1713491" indent="0" algn="ctr">
              <a:buNone/>
              <a:defRPr sz="1200"/>
            </a:lvl6pPr>
            <a:lvl7pPr marL="2056175" indent="0" algn="ctr">
              <a:buNone/>
              <a:defRPr sz="1200"/>
            </a:lvl7pPr>
            <a:lvl8pPr marL="2398860" indent="0" algn="ctr">
              <a:buNone/>
              <a:defRPr sz="1200"/>
            </a:lvl8pPr>
            <a:lvl9pPr marL="2741546"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410255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655897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6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686" indent="0">
              <a:buNone/>
              <a:defRPr sz="1500">
                <a:solidFill>
                  <a:schemeClr val="tx1">
                    <a:tint val="75000"/>
                  </a:schemeClr>
                </a:solidFill>
              </a:defRPr>
            </a:lvl2pPr>
            <a:lvl3pPr marL="685392" indent="0">
              <a:buNone/>
              <a:defRPr sz="1400">
                <a:solidFill>
                  <a:schemeClr val="tx1">
                    <a:tint val="75000"/>
                  </a:schemeClr>
                </a:solidFill>
              </a:defRPr>
            </a:lvl3pPr>
            <a:lvl4pPr marL="1028088" indent="0">
              <a:buNone/>
              <a:defRPr sz="1200">
                <a:solidFill>
                  <a:schemeClr val="tx1">
                    <a:tint val="75000"/>
                  </a:schemeClr>
                </a:solidFill>
              </a:defRPr>
            </a:lvl4pPr>
            <a:lvl5pPr marL="1370784" indent="0">
              <a:buNone/>
              <a:defRPr sz="1200">
                <a:solidFill>
                  <a:schemeClr val="tx1">
                    <a:tint val="75000"/>
                  </a:schemeClr>
                </a:solidFill>
              </a:defRPr>
            </a:lvl5pPr>
            <a:lvl6pPr marL="1713491" indent="0">
              <a:buNone/>
              <a:defRPr sz="1200">
                <a:solidFill>
                  <a:schemeClr val="tx1">
                    <a:tint val="75000"/>
                  </a:schemeClr>
                </a:solidFill>
              </a:defRPr>
            </a:lvl6pPr>
            <a:lvl7pPr marL="2056175" indent="0">
              <a:buNone/>
              <a:defRPr sz="1200">
                <a:solidFill>
                  <a:schemeClr val="tx1">
                    <a:tint val="75000"/>
                  </a:schemeClr>
                </a:solidFill>
              </a:defRPr>
            </a:lvl7pPr>
            <a:lvl8pPr marL="2398860" indent="0">
              <a:buNone/>
              <a:defRPr sz="1200">
                <a:solidFill>
                  <a:schemeClr val="tx1">
                    <a:tint val="75000"/>
                  </a:schemeClr>
                </a:solidFill>
              </a:defRPr>
            </a:lvl8pPr>
            <a:lvl9pPr marL="274154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429792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438985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450179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599016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42717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t>1/16/24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15895849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2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670186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29"/>
            <a:ext cx="4629150" cy="3655219"/>
          </a:xfrm>
        </p:spPr>
        <p:txBody>
          <a:bodyPr anchor="t"/>
          <a:lstStyle>
            <a:lvl1pPr marL="0" indent="0">
              <a:buNone/>
              <a:defRPr sz="2400"/>
            </a:lvl1pPr>
            <a:lvl2pPr marL="342686" indent="0">
              <a:buNone/>
              <a:defRPr sz="2100"/>
            </a:lvl2pPr>
            <a:lvl3pPr marL="685392" indent="0">
              <a:buNone/>
              <a:defRPr sz="1800"/>
            </a:lvl3pPr>
            <a:lvl4pPr marL="1028088" indent="0">
              <a:buNone/>
              <a:defRPr sz="1500"/>
            </a:lvl4pPr>
            <a:lvl5pPr marL="1370784" indent="0">
              <a:buNone/>
              <a:defRPr sz="1500"/>
            </a:lvl5pPr>
            <a:lvl6pPr marL="1713491" indent="0">
              <a:buNone/>
              <a:defRPr sz="1500"/>
            </a:lvl6pPr>
            <a:lvl7pPr marL="2056175" indent="0">
              <a:buNone/>
              <a:defRPr sz="1500"/>
            </a:lvl7pPr>
            <a:lvl8pPr marL="2398860" indent="0">
              <a:buNone/>
              <a:defRPr sz="1500"/>
            </a:lvl8pPr>
            <a:lvl9pPr marL="2741546"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529730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661740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90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90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328935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686" indent="0" algn="ctr">
              <a:buNone/>
              <a:defRPr sz="1500"/>
            </a:lvl2pPr>
            <a:lvl3pPr marL="685392" indent="0" algn="ctr">
              <a:buNone/>
              <a:defRPr sz="1400"/>
            </a:lvl3pPr>
            <a:lvl4pPr marL="1028088" indent="0" algn="ctr">
              <a:buNone/>
              <a:defRPr sz="1200"/>
            </a:lvl4pPr>
            <a:lvl5pPr marL="1370784" indent="0" algn="ctr">
              <a:buNone/>
              <a:defRPr sz="1200"/>
            </a:lvl5pPr>
            <a:lvl6pPr marL="1713491" indent="0" algn="ctr">
              <a:buNone/>
              <a:defRPr sz="1200"/>
            </a:lvl6pPr>
            <a:lvl7pPr marL="2056175" indent="0" algn="ctr">
              <a:buNone/>
              <a:defRPr sz="1200"/>
            </a:lvl7pPr>
            <a:lvl8pPr marL="2398860" indent="0" algn="ctr">
              <a:buNone/>
              <a:defRPr sz="1200"/>
            </a:lvl8pPr>
            <a:lvl9pPr marL="2741546"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649854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25699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82"/>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686" indent="0">
              <a:buNone/>
              <a:defRPr sz="1500">
                <a:solidFill>
                  <a:schemeClr val="tx1">
                    <a:tint val="75000"/>
                  </a:schemeClr>
                </a:solidFill>
              </a:defRPr>
            </a:lvl2pPr>
            <a:lvl3pPr marL="685392" indent="0">
              <a:buNone/>
              <a:defRPr sz="1400">
                <a:solidFill>
                  <a:schemeClr val="tx1">
                    <a:tint val="75000"/>
                  </a:schemeClr>
                </a:solidFill>
              </a:defRPr>
            </a:lvl3pPr>
            <a:lvl4pPr marL="1028088" indent="0">
              <a:buNone/>
              <a:defRPr sz="1200">
                <a:solidFill>
                  <a:schemeClr val="tx1">
                    <a:tint val="75000"/>
                  </a:schemeClr>
                </a:solidFill>
              </a:defRPr>
            </a:lvl4pPr>
            <a:lvl5pPr marL="1370784" indent="0">
              <a:buNone/>
              <a:defRPr sz="1200">
                <a:solidFill>
                  <a:schemeClr val="tx1">
                    <a:tint val="75000"/>
                  </a:schemeClr>
                </a:solidFill>
              </a:defRPr>
            </a:lvl5pPr>
            <a:lvl6pPr marL="1713491" indent="0">
              <a:buNone/>
              <a:defRPr sz="1200">
                <a:solidFill>
                  <a:schemeClr val="tx1">
                    <a:tint val="75000"/>
                  </a:schemeClr>
                </a:solidFill>
              </a:defRPr>
            </a:lvl6pPr>
            <a:lvl7pPr marL="2056175" indent="0">
              <a:buNone/>
              <a:defRPr sz="1200">
                <a:solidFill>
                  <a:schemeClr val="tx1">
                    <a:tint val="75000"/>
                  </a:schemeClr>
                </a:solidFill>
              </a:defRPr>
            </a:lvl7pPr>
            <a:lvl8pPr marL="2398860" indent="0">
              <a:buNone/>
              <a:defRPr sz="1200">
                <a:solidFill>
                  <a:schemeClr val="tx1">
                    <a:tint val="75000"/>
                  </a:schemeClr>
                </a:solidFill>
              </a:defRPr>
            </a:lvl8pPr>
            <a:lvl9pPr marL="274154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303577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903247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572926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09969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t>1/16/24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31998153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971416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4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806385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47"/>
            <a:ext cx="4629150" cy="3655219"/>
          </a:xfrm>
        </p:spPr>
        <p:txBody>
          <a:bodyPr anchor="t"/>
          <a:lstStyle>
            <a:lvl1pPr marL="0" indent="0">
              <a:buNone/>
              <a:defRPr sz="2400"/>
            </a:lvl1pPr>
            <a:lvl2pPr marL="342686" indent="0">
              <a:buNone/>
              <a:defRPr sz="2100"/>
            </a:lvl2pPr>
            <a:lvl3pPr marL="685392" indent="0">
              <a:buNone/>
              <a:defRPr sz="1800"/>
            </a:lvl3pPr>
            <a:lvl4pPr marL="1028088" indent="0">
              <a:buNone/>
              <a:defRPr sz="1500"/>
            </a:lvl4pPr>
            <a:lvl5pPr marL="1370784" indent="0">
              <a:buNone/>
              <a:defRPr sz="1500"/>
            </a:lvl5pPr>
            <a:lvl6pPr marL="1713491" indent="0">
              <a:buNone/>
              <a:defRPr sz="1500"/>
            </a:lvl6pPr>
            <a:lvl7pPr marL="2056175" indent="0">
              <a:buNone/>
              <a:defRPr sz="1500"/>
            </a:lvl7pPr>
            <a:lvl8pPr marL="2398860" indent="0">
              <a:buNone/>
              <a:defRPr sz="1500"/>
            </a:lvl8pPr>
            <a:lvl9pPr marL="2741546"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339634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899081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922"/>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922"/>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435287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686" indent="0" algn="ctr">
              <a:buNone/>
              <a:defRPr sz="1500"/>
            </a:lvl2pPr>
            <a:lvl3pPr marL="685392" indent="0" algn="ctr">
              <a:buNone/>
              <a:defRPr sz="1400"/>
            </a:lvl3pPr>
            <a:lvl4pPr marL="1028088" indent="0" algn="ctr">
              <a:buNone/>
              <a:defRPr sz="1200"/>
            </a:lvl4pPr>
            <a:lvl5pPr marL="1370784" indent="0" algn="ctr">
              <a:buNone/>
              <a:defRPr sz="1200"/>
            </a:lvl5pPr>
            <a:lvl6pPr marL="1713491" indent="0" algn="ctr">
              <a:buNone/>
              <a:defRPr sz="1200"/>
            </a:lvl6pPr>
            <a:lvl7pPr marL="2056175" indent="0" algn="ctr">
              <a:buNone/>
              <a:defRPr sz="1200"/>
            </a:lvl7pPr>
            <a:lvl8pPr marL="2398860" indent="0" algn="ctr">
              <a:buNone/>
              <a:defRPr sz="1200"/>
            </a:lvl8pPr>
            <a:lvl9pPr marL="2741546"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03623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465320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82"/>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686" indent="0">
              <a:buNone/>
              <a:defRPr sz="1500">
                <a:solidFill>
                  <a:schemeClr val="tx1">
                    <a:tint val="75000"/>
                  </a:schemeClr>
                </a:solidFill>
              </a:defRPr>
            </a:lvl2pPr>
            <a:lvl3pPr marL="685392" indent="0">
              <a:buNone/>
              <a:defRPr sz="1400">
                <a:solidFill>
                  <a:schemeClr val="tx1">
                    <a:tint val="75000"/>
                  </a:schemeClr>
                </a:solidFill>
              </a:defRPr>
            </a:lvl3pPr>
            <a:lvl4pPr marL="1028088" indent="0">
              <a:buNone/>
              <a:defRPr sz="1200">
                <a:solidFill>
                  <a:schemeClr val="tx1">
                    <a:tint val="75000"/>
                  </a:schemeClr>
                </a:solidFill>
              </a:defRPr>
            </a:lvl4pPr>
            <a:lvl5pPr marL="1370784" indent="0">
              <a:buNone/>
              <a:defRPr sz="1200">
                <a:solidFill>
                  <a:schemeClr val="tx1">
                    <a:tint val="75000"/>
                  </a:schemeClr>
                </a:solidFill>
              </a:defRPr>
            </a:lvl5pPr>
            <a:lvl6pPr marL="1713491" indent="0">
              <a:buNone/>
              <a:defRPr sz="1200">
                <a:solidFill>
                  <a:schemeClr val="tx1">
                    <a:tint val="75000"/>
                  </a:schemeClr>
                </a:solidFill>
              </a:defRPr>
            </a:lvl6pPr>
            <a:lvl7pPr marL="2056175" indent="0">
              <a:buNone/>
              <a:defRPr sz="1200">
                <a:solidFill>
                  <a:schemeClr val="tx1">
                    <a:tint val="75000"/>
                  </a:schemeClr>
                </a:solidFill>
              </a:defRPr>
            </a:lvl7pPr>
            <a:lvl8pPr marL="2398860" indent="0">
              <a:buNone/>
              <a:defRPr sz="1200">
                <a:solidFill>
                  <a:schemeClr val="tx1">
                    <a:tint val="75000"/>
                  </a:schemeClr>
                </a:solidFill>
              </a:defRPr>
            </a:lvl8pPr>
            <a:lvl9pPr marL="274154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586159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91615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34598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t>1/16/24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6587378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986014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147641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4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355731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47"/>
            <a:ext cx="4629150" cy="3655219"/>
          </a:xfrm>
        </p:spPr>
        <p:txBody>
          <a:bodyPr anchor="t"/>
          <a:lstStyle>
            <a:lvl1pPr marL="0" indent="0">
              <a:buNone/>
              <a:defRPr sz="2400"/>
            </a:lvl1pPr>
            <a:lvl2pPr marL="342686" indent="0">
              <a:buNone/>
              <a:defRPr sz="2100"/>
            </a:lvl2pPr>
            <a:lvl3pPr marL="685392" indent="0">
              <a:buNone/>
              <a:defRPr sz="1800"/>
            </a:lvl3pPr>
            <a:lvl4pPr marL="1028088" indent="0">
              <a:buNone/>
              <a:defRPr sz="1500"/>
            </a:lvl4pPr>
            <a:lvl5pPr marL="1370784" indent="0">
              <a:buNone/>
              <a:defRPr sz="1500"/>
            </a:lvl5pPr>
            <a:lvl6pPr marL="1713491" indent="0">
              <a:buNone/>
              <a:defRPr sz="1500"/>
            </a:lvl6pPr>
            <a:lvl7pPr marL="2056175" indent="0">
              <a:buNone/>
              <a:defRPr sz="1500"/>
            </a:lvl7pPr>
            <a:lvl8pPr marL="2398860" indent="0">
              <a:buNone/>
              <a:defRPr sz="1500"/>
            </a:lvl8pPr>
            <a:lvl9pPr marL="2741546"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452310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810510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922"/>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922"/>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34218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686" indent="0" algn="ctr">
              <a:buNone/>
              <a:defRPr sz="1500"/>
            </a:lvl2pPr>
            <a:lvl3pPr marL="685392" indent="0" algn="ctr">
              <a:buNone/>
              <a:defRPr sz="1400"/>
            </a:lvl3pPr>
            <a:lvl4pPr marL="1028088" indent="0" algn="ctr">
              <a:buNone/>
              <a:defRPr sz="1200"/>
            </a:lvl4pPr>
            <a:lvl5pPr marL="1370784" indent="0" algn="ctr">
              <a:buNone/>
              <a:defRPr sz="1200"/>
            </a:lvl5pPr>
            <a:lvl6pPr marL="1713491" indent="0" algn="ctr">
              <a:buNone/>
              <a:defRPr sz="1200"/>
            </a:lvl6pPr>
            <a:lvl7pPr marL="2056175" indent="0" algn="ctr">
              <a:buNone/>
              <a:defRPr sz="1200"/>
            </a:lvl7pPr>
            <a:lvl8pPr marL="2398860" indent="0" algn="ctr">
              <a:buNone/>
              <a:defRPr sz="1200"/>
            </a:lvl8pPr>
            <a:lvl9pPr marL="2741546"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154199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344041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82"/>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686" indent="0">
              <a:buNone/>
              <a:defRPr sz="1500">
                <a:solidFill>
                  <a:schemeClr val="tx1">
                    <a:tint val="75000"/>
                  </a:schemeClr>
                </a:solidFill>
              </a:defRPr>
            </a:lvl2pPr>
            <a:lvl3pPr marL="685392" indent="0">
              <a:buNone/>
              <a:defRPr sz="1400">
                <a:solidFill>
                  <a:schemeClr val="tx1">
                    <a:tint val="75000"/>
                  </a:schemeClr>
                </a:solidFill>
              </a:defRPr>
            </a:lvl3pPr>
            <a:lvl4pPr marL="1028088" indent="0">
              <a:buNone/>
              <a:defRPr sz="1200">
                <a:solidFill>
                  <a:schemeClr val="tx1">
                    <a:tint val="75000"/>
                  </a:schemeClr>
                </a:solidFill>
              </a:defRPr>
            </a:lvl4pPr>
            <a:lvl5pPr marL="1370784" indent="0">
              <a:buNone/>
              <a:defRPr sz="1200">
                <a:solidFill>
                  <a:schemeClr val="tx1">
                    <a:tint val="75000"/>
                  </a:schemeClr>
                </a:solidFill>
              </a:defRPr>
            </a:lvl5pPr>
            <a:lvl6pPr marL="1713491" indent="0">
              <a:buNone/>
              <a:defRPr sz="1200">
                <a:solidFill>
                  <a:schemeClr val="tx1">
                    <a:tint val="75000"/>
                  </a:schemeClr>
                </a:solidFill>
              </a:defRPr>
            </a:lvl6pPr>
            <a:lvl7pPr marL="2056175" indent="0">
              <a:buNone/>
              <a:defRPr sz="1200">
                <a:solidFill>
                  <a:schemeClr val="tx1">
                    <a:tint val="75000"/>
                  </a:schemeClr>
                </a:solidFill>
              </a:defRPr>
            </a:lvl7pPr>
            <a:lvl8pPr marL="2398860" indent="0">
              <a:buNone/>
              <a:defRPr sz="1200">
                <a:solidFill>
                  <a:schemeClr val="tx1">
                    <a:tint val="75000"/>
                  </a:schemeClr>
                </a:solidFill>
              </a:defRPr>
            </a:lvl8pPr>
            <a:lvl9pPr marL="274154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944096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21140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t>1/16/24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34990755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912845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642884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164458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4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421907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47"/>
            <a:ext cx="4629150" cy="3655219"/>
          </a:xfrm>
        </p:spPr>
        <p:txBody>
          <a:bodyPr anchor="t"/>
          <a:lstStyle>
            <a:lvl1pPr marL="0" indent="0">
              <a:buNone/>
              <a:defRPr sz="2400"/>
            </a:lvl1pPr>
            <a:lvl2pPr marL="342686" indent="0">
              <a:buNone/>
              <a:defRPr sz="2100"/>
            </a:lvl2pPr>
            <a:lvl3pPr marL="685392" indent="0">
              <a:buNone/>
              <a:defRPr sz="1800"/>
            </a:lvl3pPr>
            <a:lvl4pPr marL="1028088" indent="0">
              <a:buNone/>
              <a:defRPr sz="1500"/>
            </a:lvl4pPr>
            <a:lvl5pPr marL="1370784" indent="0">
              <a:buNone/>
              <a:defRPr sz="1500"/>
            </a:lvl5pPr>
            <a:lvl6pPr marL="1713491" indent="0">
              <a:buNone/>
              <a:defRPr sz="1500"/>
            </a:lvl6pPr>
            <a:lvl7pPr marL="2056175" indent="0">
              <a:buNone/>
              <a:defRPr sz="1500"/>
            </a:lvl7pPr>
            <a:lvl8pPr marL="2398860" indent="0">
              <a:buNone/>
              <a:defRPr sz="1500"/>
            </a:lvl8pPr>
            <a:lvl9pPr marL="2741546"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406102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653199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922"/>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922"/>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830866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686" indent="0" algn="ctr">
              <a:buNone/>
              <a:defRPr sz="1500"/>
            </a:lvl2pPr>
            <a:lvl3pPr marL="685392" indent="0" algn="ctr">
              <a:buNone/>
              <a:defRPr sz="1400"/>
            </a:lvl3pPr>
            <a:lvl4pPr marL="1028088" indent="0" algn="ctr">
              <a:buNone/>
              <a:defRPr sz="1200"/>
            </a:lvl4pPr>
            <a:lvl5pPr marL="1370784" indent="0" algn="ctr">
              <a:buNone/>
              <a:defRPr sz="1200"/>
            </a:lvl5pPr>
            <a:lvl6pPr marL="1713491" indent="0" algn="ctr">
              <a:buNone/>
              <a:defRPr sz="1200"/>
            </a:lvl6pPr>
            <a:lvl7pPr marL="2056175" indent="0" algn="ctr">
              <a:buNone/>
              <a:defRPr sz="1200"/>
            </a:lvl7pPr>
            <a:lvl8pPr marL="2398860" indent="0" algn="ctr">
              <a:buNone/>
              <a:defRPr sz="1200"/>
            </a:lvl8pPr>
            <a:lvl9pPr marL="2741546"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084540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304009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82"/>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686" indent="0">
              <a:buNone/>
              <a:defRPr sz="1500">
                <a:solidFill>
                  <a:schemeClr val="tx1">
                    <a:tint val="75000"/>
                  </a:schemeClr>
                </a:solidFill>
              </a:defRPr>
            </a:lvl2pPr>
            <a:lvl3pPr marL="685392" indent="0">
              <a:buNone/>
              <a:defRPr sz="1400">
                <a:solidFill>
                  <a:schemeClr val="tx1">
                    <a:tint val="75000"/>
                  </a:schemeClr>
                </a:solidFill>
              </a:defRPr>
            </a:lvl3pPr>
            <a:lvl4pPr marL="1028088" indent="0">
              <a:buNone/>
              <a:defRPr sz="1200">
                <a:solidFill>
                  <a:schemeClr val="tx1">
                    <a:tint val="75000"/>
                  </a:schemeClr>
                </a:solidFill>
              </a:defRPr>
            </a:lvl4pPr>
            <a:lvl5pPr marL="1370784" indent="0">
              <a:buNone/>
              <a:defRPr sz="1200">
                <a:solidFill>
                  <a:schemeClr val="tx1">
                    <a:tint val="75000"/>
                  </a:schemeClr>
                </a:solidFill>
              </a:defRPr>
            </a:lvl5pPr>
            <a:lvl6pPr marL="1713491" indent="0">
              <a:buNone/>
              <a:defRPr sz="1200">
                <a:solidFill>
                  <a:schemeClr val="tx1">
                    <a:tint val="75000"/>
                  </a:schemeClr>
                </a:solidFill>
              </a:defRPr>
            </a:lvl6pPr>
            <a:lvl7pPr marL="2056175" indent="0">
              <a:buNone/>
              <a:defRPr sz="1200">
                <a:solidFill>
                  <a:schemeClr val="tx1">
                    <a:tint val="75000"/>
                  </a:schemeClr>
                </a:solidFill>
              </a:defRPr>
            </a:lvl7pPr>
            <a:lvl8pPr marL="2398860" indent="0">
              <a:buNone/>
              <a:defRPr sz="1200">
                <a:solidFill>
                  <a:schemeClr val="tx1">
                    <a:tint val="75000"/>
                  </a:schemeClr>
                </a:solidFill>
              </a:defRPr>
            </a:lvl8pPr>
            <a:lvl9pPr marL="274154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70013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4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t>1/16/24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946153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156227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528935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9932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73951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4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828877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47"/>
            <a:ext cx="4629150" cy="3655219"/>
          </a:xfrm>
        </p:spPr>
        <p:txBody>
          <a:bodyPr anchor="t"/>
          <a:lstStyle>
            <a:lvl1pPr marL="0" indent="0">
              <a:buNone/>
              <a:defRPr sz="2400"/>
            </a:lvl1pPr>
            <a:lvl2pPr marL="342686" indent="0">
              <a:buNone/>
              <a:defRPr sz="2100"/>
            </a:lvl2pPr>
            <a:lvl3pPr marL="685392" indent="0">
              <a:buNone/>
              <a:defRPr sz="1800"/>
            </a:lvl3pPr>
            <a:lvl4pPr marL="1028088" indent="0">
              <a:buNone/>
              <a:defRPr sz="1500"/>
            </a:lvl4pPr>
            <a:lvl5pPr marL="1370784" indent="0">
              <a:buNone/>
              <a:defRPr sz="1500"/>
            </a:lvl5pPr>
            <a:lvl6pPr marL="1713491" indent="0">
              <a:buNone/>
              <a:defRPr sz="1500"/>
            </a:lvl6pPr>
            <a:lvl7pPr marL="2056175" indent="0">
              <a:buNone/>
              <a:defRPr sz="1500"/>
            </a:lvl7pPr>
            <a:lvl8pPr marL="2398860" indent="0">
              <a:buNone/>
              <a:defRPr sz="1500"/>
            </a:lvl8pPr>
            <a:lvl9pPr marL="2741546"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585875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896483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922"/>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922"/>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095562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686" indent="0" algn="ctr">
              <a:buNone/>
              <a:defRPr sz="1500"/>
            </a:lvl2pPr>
            <a:lvl3pPr marL="685392" indent="0" algn="ctr">
              <a:buNone/>
              <a:defRPr sz="1400"/>
            </a:lvl3pPr>
            <a:lvl4pPr marL="1028088" indent="0" algn="ctr">
              <a:buNone/>
              <a:defRPr sz="1200"/>
            </a:lvl4pPr>
            <a:lvl5pPr marL="1370784" indent="0" algn="ctr">
              <a:buNone/>
              <a:defRPr sz="1200"/>
            </a:lvl5pPr>
            <a:lvl6pPr marL="1713491" indent="0" algn="ctr">
              <a:buNone/>
              <a:defRPr sz="1200"/>
            </a:lvl6pPr>
            <a:lvl7pPr marL="2056175" indent="0" algn="ctr">
              <a:buNone/>
              <a:defRPr sz="1200"/>
            </a:lvl7pPr>
            <a:lvl8pPr marL="2398860" indent="0" algn="ctr">
              <a:buNone/>
              <a:defRPr sz="1200"/>
            </a:lvl8pPr>
            <a:lvl9pPr marL="2741546"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816975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38731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47"/>
            <a:ext cx="4629150" cy="3655219"/>
          </a:xfrm>
        </p:spPr>
        <p:txBody>
          <a:bodyPr anchor="t"/>
          <a:lstStyle>
            <a:lvl1pPr marL="0" indent="0">
              <a:buNone/>
              <a:defRPr sz="2400"/>
            </a:lvl1pPr>
            <a:lvl2pPr marL="342686" indent="0">
              <a:buNone/>
              <a:defRPr sz="2100"/>
            </a:lvl2pPr>
            <a:lvl3pPr marL="685392" indent="0">
              <a:buNone/>
              <a:defRPr sz="1800"/>
            </a:lvl3pPr>
            <a:lvl4pPr marL="1028088" indent="0">
              <a:buNone/>
              <a:defRPr sz="1500"/>
            </a:lvl4pPr>
            <a:lvl5pPr marL="1370784" indent="0">
              <a:buNone/>
              <a:defRPr sz="1500"/>
            </a:lvl5pPr>
            <a:lvl6pPr marL="1713491" indent="0">
              <a:buNone/>
              <a:defRPr sz="1500"/>
            </a:lvl6pPr>
            <a:lvl7pPr marL="2056175" indent="0">
              <a:buNone/>
              <a:defRPr sz="1500"/>
            </a:lvl7pPr>
            <a:lvl8pPr marL="2398860" indent="0">
              <a:buNone/>
              <a:defRPr sz="1500"/>
            </a:lvl8pPr>
            <a:lvl9pPr marL="2741546"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t>1/16/24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385782985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82"/>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686" indent="0">
              <a:buNone/>
              <a:defRPr sz="1500">
                <a:solidFill>
                  <a:schemeClr val="tx1">
                    <a:tint val="75000"/>
                  </a:schemeClr>
                </a:solidFill>
              </a:defRPr>
            </a:lvl2pPr>
            <a:lvl3pPr marL="685392" indent="0">
              <a:buNone/>
              <a:defRPr sz="1400">
                <a:solidFill>
                  <a:schemeClr val="tx1">
                    <a:tint val="75000"/>
                  </a:schemeClr>
                </a:solidFill>
              </a:defRPr>
            </a:lvl3pPr>
            <a:lvl4pPr marL="1028088" indent="0">
              <a:buNone/>
              <a:defRPr sz="1200">
                <a:solidFill>
                  <a:schemeClr val="tx1">
                    <a:tint val="75000"/>
                  </a:schemeClr>
                </a:solidFill>
              </a:defRPr>
            </a:lvl4pPr>
            <a:lvl5pPr marL="1370784" indent="0">
              <a:buNone/>
              <a:defRPr sz="1200">
                <a:solidFill>
                  <a:schemeClr val="tx1">
                    <a:tint val="75000"/>
                  </a:schemeClr>
                </a:solidFill>
              </a:defRPr>
            </a:lvl5pPr>
            <a:lvl6pPr marL="1713491" indent="0">
              <a:buNone/>
              <a:defRPr sz="1200">
                <a:solidFill>
                  <a:schemeClr val="tx1">
                    <a:tint val="75000"/>
                  </a:schemeClr>
                </a:solidFill>
              </a:defRPr>
            </a:lvl6pPr>
            <a:lvl7pPr marL="2056175" indent="0">
              <a:buNone/>
              <a:defRPr sz="1200">
                <a:solidFill>
                  <a:schemeClr val="tx1">
                    <a:tint val="75000"/>
                  </a:schemeClr>
                </a:solidFill>
              </a:defRPr>
            </a:lvl7pPr>
            <a:lvl8pPr marL="2398860" indent="0">
              <a:buNone/>
              <a:defRPr sz="1200">
                <a:solidFill>
                  <a:schemeClr val="tx1">
                    <a:tint val="75000"/>
                  </a:schemeClr>
                </a:solidFill>
              </a:defRPr>
            </a:lvl8pPr>
            <a:lvl9pPr marL="274154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776373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377601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18438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765834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56431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4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114878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47"/>
            <a:ext cx="4629150" cy="3655219"/>
          </a:xfrm>
        </p:spPr>
        <p:txBody>
          <a:bodyPr anchor="t"/>
          <a:lstStyle>
            <a:lvl1pPr marL="0" indent="0">
              <a:buNone/>
              <a:defRPr sz="2400"/>
            </a:lvl1pPr>
            <a:lvl2pPr marL="342686" indent="0">
              <a:buNone/>
              <a:defRPr sz="2100"/>
            </a:lvl2pPr>
            <a:lvl3pPr marL="685392" indent="0">
              <a:buNone/>
              <a:defRPr sz="1800"/>
            </a:lvl3pPr>
            <a:lvl4pPr marL="1028088" indent="0">
              <a:buNone/>
              <a:defRPr sz="1500"/>
            </a:lvl4pPr>
            <a:lvl5pPr marL="1370784" indent="0">
              <a:buNone/>
              <a:defRPr sz="1500"/>
            </a:lvl5pPr>
            <a:lvl6pPr marL="1713491" indent="0">
              <a:buNone/>
              <a:defRPr sz="1500"/>
            </a:lvl6pPr>
            <a:lvl7pPr marL="2056175" indent="0">
              <a:buNone/>
              <a:defRPr sz="1500"/>
            </a:lvl7pPr>
            <a:lvl8pPr marL="2398860" indent="0">
              <a:buNone/>
              <a:defRPr sz="1500"/>
            </a:lvl8pPr>
            <a:lvl9pPr marL="2741546"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686" indent="0">
              <a:buNone/>
              <a:defRPr sz="1100"/>
            </a:lvl2pPr>
            <a:lvl3pPr marL="685392" indent="0">
              <a:buNone/>
              <a:defRPr sz="900"/>
            </a:lvl3pPr>
            <a:lvl4pPr marL="1028088" indent="0">
              <a:buNone/>
              <a:defRPr sz="800"/>
            </a:lvl4pPr>
            <a:lvl5pPr marL="1370784" indent="0">
              <a:buNone/>
              <a:defRPr sz="800"/>
            </a:lvl5pPr>
            <a:lvl6pPr marL="1713491" indent="0">
              <a:buNone/>
              <a:defRPr sz="800"/>
            </a:lvl6pPr>
            <a:lvl7pPr marL="2056175" indent="0">
              <a:buNone/>
              <a:defRPr sz="800"/>
            </a:lvl7pPr>
            <a:lvl8pPr marL="2398860" indent="0">
              <a:buNone/>
              <a:defRPr sz="800"/>
            </a:lvl8pPr>
            <a:lvl9pPr marL="2741546"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392299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02347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922"/>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922"/>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567479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686" indent="0" algn="ctr">
              <a:buNone/>
              <a:defRPr sz="1500"/>
            </a:lvl2pPr>
            <a:lvl3pPr marL="685392" indent="0" algn="ctr">
              <a:buNone/>
              <a:defRPr sz="1400"/>
            </a:lvl3pPr>
            <a:lvl4pPr marL="1028088" indent="0" algn="ctr">
              <a:buNone/>
              <a:defRPr sz="1200"/>
            </a:lvl4pPr>
            <a:lvl5pPr marL="1370784" indent="0" algn="ctr">
              <a:buNone/>
              <a:defRPr sz="1200"/>
            </a:lvl5pPr>
            <a:lvl6pPr marL="1713491" indent="0" algn="ctr">
              <a:buNone/>
              <a:defRPr sz="1200"/>
            </a:lvl6pPr>
            <a:lvl7pPr marL="2056175" indent="0" algn="ctr">
              <a:buNone/>
              <a:defRPr sz="1200"/>
            </a:lvl7pPr>
            <a:lvl8pPr marL="2398860" indent="0" algn="ctr">
              <a:buNone/>
              <a:defRPr sz="1200"/>
            </a:lvl8pPr>
            <a:lvl9pPr marL="2741546"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0083274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9.xml"/><Relationship Id="rId12" Type="http://schemas.openxmlformats.org/officeDocument/2006/relationships/theme" Target="../theme/theme10.xml"/><Relationship Id="rId1" Type="http://schemas.openxmlformats.org/officeDocument/2006/relationships/slideLayout" Target="../slideLayouts/slideLayout99.xml"/><Relationship Id="rId2" Type="http://schemas.openxmlformats.org/officeDocument/2006/relationships/slideLayout" Target="../slideLayouts/slideLayout100.xml"/><Relationship Id="rId3" Type="http://schemas.openxmlformats.org/officeDocument/2006/relationships/slideLayout" Target="../slideLayouts/slideLayout101.xml"/><Relationship Id="rId4" Type="http://schemas.openxmlformats.org/officeDocument/2006/relationships/slideLayout" Target="../slideLayouts/slideLayout102.xml"/><Relationship Id="rId5" Type="http://schemas.openxmlformats.org/officeDocument/2006/relationships/slideLayout" Target="../slideLayouts/slideLayout103.xml"/><Relationship Id="rId6" Type="http://schemas.openxmlformats.org/officeDocument/2006/relationships/slideLayout" Target="../slideLayouts/slideLayout104.xml"/><Relationship Id="rId7" Type="http://schemas.openxmlformats.org/officeDocument/2006/relationships/slideLayout" Target="../slideLayouts/slideLayout105.xml"/><Relationship Id="rId8" Type="http://schemas.openxmlformats.org/officeDocument/2006/relationships/slideLayout" Target="../slideLayouts/slideLayout106.xml"/><Relationship Id="rId9" Type="http://schemas.openxmlformats.org/officeDocument/2006/relationships/slideLayout" Target="../slideLayouts/slideLayout107.xml"/><Relationship Id="rId10"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0.xml"/><Relationship Id="rId12" Type="http://schemas.openxmlformats.org/officeDocument/2006/relationships/theme" Target="../theme/theme11.xml"/><Relationship Id="rId1" Type="http://schemas.openxmlformats.org/officeDocument/2006/relationships/slideLayout" Target="../slideLayouts/slideLayout110.xml"/><Relationship Id="rId2" Type="http://schemas.openxmlformats.org/officeDocument/2006/relationships/slideLayout" Target="../slideLayouts/slideLayout111.xml"/><Relationship Id="rId3" Type="http://schemas.openxmlformats.org/officeDocument/2006/relationships/slideLayout" Target="../slideLayouts/slideLayout112.xml"/><Relationship Id="rId4" Type="http://schemas.openxmlformats.org/officeDocument/2006/relationships/slideLayout" Target="../slideLayouts/slideLayout113.xml"/><Relationship Id="rId5" Type="http://schemas.openxmlformats.org/officeDocument/2006/relationships/slideLayout" Target="../slideLayouts/slideLayout114.xml"/><Relationship Id="rId6" Type="http://schemas.openxmlformats.org/officeDocument/2006/relationships/slideLayout" Target="../slideLayouts/slideLayout115.xml"/><Relationship Id="rId7" Type="http://schemas.openxmlformats.org/officeDocument/2006/relationships/slideLayout" Target="../slideLayouts/slideLayout116.xml"/><Relationship Id="rId8" Type="http://schemas.openxmlformats.org/officeDocument/2006/relationships/slideLayout" Target="../slideLayouts/slideLayout117.xml"/><Relationship Id="rId9" Type="http://schemas.openxmlformats.org/officeDocument/2006/relationships/slideLayout" Target="../slideLayouts/slideLayout118.xml"/><Relationship Id="rId10"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1.xml"/><Relationship Id="rId12" Type="http://schemas.openxmlformats.org/officeDocument/2006/relationships/theme" Target="../theme/theme12.xml"/><Relationship Id="rId1" Type="http://schemas.openxmlformats.org/officeDocument/2006/relationships/slideLayout" Target="../slideLayouts/slideLayout121.xml"/><Relationship Id="rId2" Type="http://schemas.openxmlformats.org/officeDocument/2006/relationships/slideLayout" Target="../slideLayouts/slideLayout122.xml"/><Relationship Id="rId3" Type="http://schemas.openxmlformats.org/officeDocument/2006/relationships/slideLayout" Target="../slideLayouts/slideLayout123.xml"/><Relationship Id="rId4" Type="http://schemas.openxmlformats.org/officeDocument/2006/relationships/slideLayout" Target="../slideLayouts/slideLayout124.xml"/><Relationship Id="rId5" Type="http://schemas.openxmlformats.org/officeDocument/2006/relationships/slideLayout" Target="../slideLayouts/slideLayout125.xml"/><Relationship Id="rId6" Type="http://schemas.openxmlformats.org/officeDocument/2006/relationships/slideLayout" Target="../slideLayouts/slideLayout126.xml"/><Relationship Id="rId7" Type="http://schemas.openxmlformats.org/officeDocument/2006/relationships/slideLayout" Target="../slideLayouts/slideLayout127.xml"/><Relationship Id="rId8" Type="http://schemas.openxmlformats.org/officeDocument/2006/relationships/slideLayout" Target="../slideLayouts/slideLayout128.xml"/><Relationship Id="rId9" Type="http://schemas.openxmlformats.org/officeDocument/2006/relationships/slideLayout" Target="../slideLayouts/slideLayout129.xml"/><Relationship Id="rId10"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34.xml"/><Relationship Id="rId4" Type="http://schemas.openxmlformats.org/officeDocument/2006/relationships/slideLayout" Target="../slideLayouts/slideLayout135.xml"/><Relationship Id="rId5" Type="http://schemas.openxmlformats.org/officeDocument/2006/relationships/slideLayout" Target="../slideLayouts/slideLayout136.xml"/><Relationship Id="rId6" Type="http://schemas.openxmlformats.org/officeDocument/2006/relationships/slideLayout" Target="../slideLayouts/slideLayout137.xml"/><Relationship Id="rId7" Type="http://schemas.openxmlformats.org/officeDocument/2006/relationships/slideLayout" Target="../slideLayouts/slideLayout138.xml"/><Relationship Id="rId8" Type="http://schemas.openxmlformats.org/officeDocument/2006/relationships/slideLayout" Target="../slideLayouts/slideLayout139.xml"/><Relationship Id="rId9" Type="http://schemas.openxmlformats.org/officeDocument/2006/relationships/slideLayout" Target="../slideLayouts/slideLayout140.xml"/><Relationship Id="rId10" Type="http://schemas.openxmlformats.org/officeDocument/2006/relationships/slideLayout" Target="../slideLayouts/slideLayout141.xml"/><Relationship Id="rId11" Type="http://schemas.openxmlformats.org/officeDocument/2006/relationships/theme" Target="../theme/theme13.xml"/><Relationship Id="rId1" Type="http://schemas.openxmlformats.org/officeDocument/2006/relationships/slideLayout" Target="../slideLayouts/slideLayout132.xml"/><Relationship Id="rId2"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2.xml"/><Relationship Id="rId12" Type="http://schemas.openxmlformats.org/officeDocument/2006/relationships/theme" Target="../theme/theme14.xml"/><Relationship Id="rId1" Type="http://schemas.openxmlformats.org/officeDocument/2006/relationships/slideLayout" Target="../slideLayouts/slideLayout142.xml"/><Relationship Id="rId2" Type="http://schemas.openxmlformats.org/officeDocument/2006/relationships/slideLayout" Target="../slideLayouts/slideLayout143.xml"/><Relationship Id="rId3" Type="http://schemas.openxmlformats.org/officeDocument/2006/relationships/slideLayout" Target="../slideLayouts/slideLayout144.xml"/><Relationship Id="rId4" Type="http://schemas.openxmlformats.org/officeDocument/2006/relationships/slideLayout" Target="../slideLayouts/slideLayout145.xml"/><Relationship Id="rId5" Type="http://schemas.openxmlformats.org/officeDocument/2006/relationships/slideLayout" Target="../slideLayouts/slideLayout146.xml"/><Relationship Id="rId6" Type="http://schemas.openxmlformats.org/officeDocument/2006/relationships/slideLayout" Target="../slideLayouts/slideLayout147.xml"/><Relationship Id="rId7" Type="http://schemas.openxmlformats.org/officeDocument/2006/relationships/slideLayout" Target="../slideLayouts/slideLayout148.xml"/><Relationship Id="rId8" Type="http://schemas.openxmlformats.org/officeDocument/2006/relationships/slideLayout" Target="../slideLayouts/slideLayout149.xml"/><Relationship Id="rId9" Type="http://schemas.openxmlformats.org/officeDocument/2006/relationships/slideLayout" Target="../slideLayouts/slideLayout150.xml"/><Relationship Id="rId10" Type="http://schemas.openxmlformats.org/officeDocument/2006/relationships/slideLayout" Target="../slideLayouts/slideLayout151.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3.xml"/><Relationship Id="rId12" Type="http://schemas.openxmlformats.org/officeDocument/2006/relationships/theme" Target="../theme/theme15.xml"/><Relationship Id="rId1" Type="http://schemas.openxmlformats.org/officeDocument/2006/relationships/slideLayout" Target="../slideLayouts/slideLayout153.xml"/><Relationship Id="rId2" Type="http://schemas.openxmlformats.org/officeDocument/2006/relationships/slideLayout" Target="../slideLayouts/slideLayout154.xml"/><Relationship Id="rId3" Type="http://schemas.openxmlformats.org/officeDocument/2006/relationships/slideLayout" Target="../slideLayouts/slideLayout155.xml"/><Relationship Id="rId4" Type="http://schemas.openxmlformats.org/officeDocument/2006/relationships/slideLayout" Target="../slideLayouts/slideLayout156.xml"/><Relationship Id="rId5" Type="http://schemas.openxmlformats.org/officeDocument/2006/relationships/slideLayout" Target="../slideLayouts/slideLayout157.xml"/><Relationship Id="rId6" Type="http://schemas.openxmlformats.org/officeDocument/2006/relationships/slideLayout" Target="../slideLayouts/slideLayout158.xml"/><Relationship Id="rId7" Type="http://schemas.openxmlformats.org/officeDocument/2006/relationships/slideLayout" Target="../slideLayouts/slideLayout159.xml"/><Relationship Id="rId8" Type="http://schemas.openxmlformats.org/officeDocument/2006/relationships/slideLayout" Target="../slideLayouts/slideLayout160.xml"/><Relationship Id="rId9" Type="http://schemas.openxmlformats.org/officeDocument/2006/relationships/slideLayout" Target="../slideLayouts/slideLayout161.xml"/><Relationship Id="rId10" Type="http://schemas.openxmlformats.org/officeDocument/2006/relationships/slideLayout" Target="../slideLayouts/slideLayout162.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4.xml"/><Relationship Id="rId12" Type="http://schemas.openxmlformats.org/officeDocument/2006/relationships/theme" Target="../theme/theme16.xml"/><Relationship Id="rId1" Type="http://schemas.openxmlformats.org/officeDocument/2006/relationships/slideLayout" Target="../slideLayouts/slideLayout164.xml"/><Relationship Id="rId2" Type="http://schemas.openxmlformats.org/officeDocument/2006/relationships/slideLayout" Target="../slideLayouts/slideLayout165.xml"/><Relationship Id="rId3" Type="http://schemas.openxmlformats.org/officeDocument/2006/relationships/slideLayout" Target="../slideLayouts/slideLayout166.xml"/><Relationship Id="rId4" Type="http://schemas.openxmlformats.org/officeDocument/2006/relationships/slideLayout" Target="../slideLayouts/slideLayout167.xml"/><Relationship Id="rId5" Type="http://schemas.openxmlformats.org/officeDocument/2006/relationships/slideLayout" Target="../slideLayouts/slideLayout168.xml"/><Relationship Id="rId6" Type="http://schemas.openxmlformats.org/officeDocument/2006/relationships/slideLayout" Target="../slideLayouts/slideLayout169.xml"/><Relationship Id="rId7" Type="http://schemas.openxmlformats.org/officeDocument/2006/relationships/slideLayout" Target="../slideLayouts/slideLayout170.xml"/><Relationship Id="rId8" Type="http://schemas.openxmlformats.org/officeDocument/2006/relationships/slideLayout" Target="../slideLayouts/slideLayout171.xml"/><Relationship Id="rId9" Type="http://schemas.openxmlformats.org/officeDocument/2006/relationships/slideLayout" Target="../slideLayouts/slideLayout172.xml"/><Relationship Id="rId10" Type="http://schemas.openxmlformats.org/officeDocument/2006/relationships/slideLayout" Target="../slideLayouts/slideLayout173.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77.xml"/><Relationship Id="rId4" Type="http://schemas.openxmlformats.org/officeDocument/2006/relationships/slideLayout" Target="../slideLayouts/slideLayout178.xml"/><Relationship Id="rId5" Type="http://schemas.openxmlformats.org/officeDocument/2006/relationships/slideLayout" Target="../slideLayouts/slideLayout179.xml"/><Relationship Id="rId6" Type="http://schemas.openxmlformats.org/officeDocument/2006/relationships/slideLayout" Target="../slideLayouts/slideLayout180.xml"/><Relationship Id="rId7" Type="http://schemas.openxmlformats.org/officeDocument/2006/relationships/slideLayout" Target="../slideLayouts/slideLayout181.xml"/><Relationship Id="rId8" Type="http://schemas.openxmlformats.org/officeDocument/2006/relationships/slideLayout" Target="../slideLayouts/slideLayout182.xml"/><Relationship Id="rId9" Type="http://schemas.openxmlformats.org/officeDocument/2006/relationships/slideLayout" Target="../slideLayouts/slideLayout183.xml"/><Relationship Id="rId10" Type="http://schemas.openxmlformats.org/officeDocument/2006/relationships/slideLayout" Target="../slideLayouts/slideLayout184.xml"/><Relationship Id="rId11" Type="http://schemas.openxmlformats.org/officeDocument/2006/relationships/theme" Target="../theme/theme17.xml"/><Relationship Id="rId1" Type="http://schemas.openxmlformats.org/officeDocument/2006/relationships/slideLayout" Target="../slideLayouts/slideLayout175.xml"/><Relationship Id="rId2"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5.xml"/><Relationship Id="rId12" Type="http://schemas.openxmlformats.org/officeDocument/2006/relationships/theme" Target="../theme/theme18.xml"/><Relationship Id="rId1" Type="http://schemas.openxmlformats.org/officeDocument/2006/relationships/slideLayout" Target="../slideLayouts/slideLayout185.xml"/><Relationship Id="rId2" Type="http://schemas.openxmlformats.org/officeDocument/2006/relationships/slideLayout" Target="../slideLayouts/slideLayout186.xml"/><Relationship Id="rId3" Type="http://schemas.openxmlformats.org/officeDocument/2006/relationships/slideLayout" Target="../slideLayouts/slideLayout187.xml"/><Relationship Id="rId4" Type="http://schemas.openxmlformats.org/officeDocument/2006/relationships/slideLayout" Target="../slideLayouts/slideLayout188.xml"/><Relationship Id="rId5" Type="http://schemas.openxmlformats.org/officeDocument/2006/relationships/slideLayout" Target="../slideLayouts/slideLayout189.xml"/><Relationship Id="rId6" Type="http://schemas.openxmlformats.org/officeDocument/2006/relationships/slideLayout" Target="../slideLayouts/slideLayout190.xml"/><Relationship Id="rId7" Type="http://schemas.openxmlformats.org/officeDocument/2006/relationships/slideLayout" Target="../slideLayouts/slideLayout191.xml"/><Relationship Id="rId8" Type="http://schemas.openxmlformats.org/officeDocument/2006/relationships/slideLayout" Target="../slideLayouts/slideLayout192.xml"/><Relationship Id="rId9" Type="http://schemas.openxmlformats.org/officeDocument/2006/relationships/slideLayout" Target="../slideLayouts/slideLayout193.xml"/><Relationship Id="rId10" Type="http://schemas.openxmlformats.org/officeDocument/2006/relationships/slideLayout" Target="../slideLayouts/slideLayout194.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6.xml"/><Relationship Id="rId12" Type="http://schemas.openxmlformats.org/officeDocument/2006/relationships/theme" Target="../theme/theme19.xml"/><Relationship Id="rId1" Type="http://schemas.openxmlformats.org/officeDocument/2006/relationships/slideLayout" Target="../slideLayouts/slideLayout196.xml"/><Relationship Id="rId2" Type="http://schemas.openxmlformats.org/officeDocument/2006/relationships/slideLayout" Target="../slideLayouts/slideLayout197.xml"/><Relationship Id="rId3" Type="http://schemas.openxmlformats.org/officeDocument/2006/relationships/slideLayout" Target="../slideLayouts/slideLayout198.xml"/><Relationship Id="rId4" Type="http://schemas.openxmlformats.org/officeDocument/2006/relationships/slideLayout" Target="../slideLayouts/slideLayout199.xml"/><Relationship Id="rId5" Type="http://schemas.openxmlformats.org/officeDocument/2006/relationships/slideLayout" Target="../slideLayouts/slideLayout200.xml"/><Relationship Id="rId6" Type="http://schemas.openxmlformats.org/officeDocument/2006/relationships/slideLayout" Target="../slideLayouts/slideLayout201.xml"/><Relationship Id="rId7" Type="http://schemas.openxmlformats.org/officeDocument/2006/relationships/slideLayout" Target="../slideLayouts/slideLayout202.xml"/><Relationship Id="rId8" Type="http://schemas.openxmlformats.org/officeDocument/2006/relationships/slideLayout" Target="../slideLayouts/slideLayout203.xml"/><Relationship Id="rId9" Type="http://schemas.openxmlformats.org/officeDocument/2006/relationships/slideLayout" Target="../slideLayouts/slideLayout204.xml"/><Relationship Id="rId10" Type="http://schemas.openxmlformats.org/officeDocument/2006/relationships/slideLayout" Target="../slideLayouts/slideLayout20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2.xml"/><Relationship Id="rId12" Type="http://schemas.openxmlformats.org/officeDocument/2006/relationships/theme" Target="../theme/theme3.xml"/><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3.xml"/><Relationship Id="rId12" Type="http://schemas.openxmlformats.org/officeDocument/2006/relationships/theme" Target="../theme/theme4.xml"/><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 Id="rId9" Type="http://schemas.openxmlformats.org/officeDocument/2006/relationships/slideLayout" Target="../slideLayouts/slideLayout41.xml"/><Relationship Id="rId10"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4.xml"/><Relationship Id="rId12" Type="http://schemas.openxmlformats.org/officeDocument/2006/relationships/theme" Target="../theme/theme5.xml"/><Relationship Id="rId1" Type="http://schemas.openxmlformats.org/officeDocument/2006/relationships/slideLayout" Target="../slideLayouts/slideLayout44.xml"/><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 Id="rId9" Type="http://schemas.openxmlformats.org/officeDocument/2006/relationships/slideLayout" Target="../slideLayouts/slideLayout52.xml"/><Relationship Id="rId10"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5.xml"/><Relationship Id="rId12" Type="http://schemas.openxmlformats.org/officeDocument/2006/relationships/theme" Target="../theme/theme6.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9" Type="http://schemas.openxmlformats.org/officeDocument/2006/relationships/slideLayout" Target="../slideLayouts/slideLayout63.xml"/><Relationship Id="rId10"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6.xml"/><Relationship Id="rId12" Type="http://schemas.openxmlformats.org/officeDocument/2006/relationships/theme" Target="../theme/theme7.xml"/><Relationship Id="rId1" Type="http://schemas.openxmlformats.org/officeDocument/2006/relationships/slideLayout" Target="../slideLayouts/slideLayout66.xml"/><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5" Type="http://schemas.openxmlformats.org/officeDocument/2006/relationships/slideLayout" Target="../slideLayouts/slideLayout70.xml"/><Relationship Id="rId6" Type="http://schemas.openxmlformats.org/officeDocument/2006/relationships/slideLayout" Target="../slideLayouts/slideLayout71.xml"/><Relationship Id="rId7" Type="http://schemas.openxmlformats.org/officeDocument/2006/relationships/slideLayout" Target="../slideLayouts/slideLayout72.xml"/><Relationship Id="rId8" Type="http://schemas.openxmlformats.org/officeDocument/2006/relationships/slideLayout" Target="../slideLayouts/slideLayout73.xml"/><Relationship Id="rId9" Type="http://schemas.openxmlformats.org/officeDocument/2006/relationships/slideLayout" Target="../slideLayouts/slideLayout74.xml"/><Relationship Id="rId10"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7.xml"/><Relationship Id="rId12" Type="http://schemas.openxmlformats.org/officeDocument/2006/relationships/theme" Target="../theme/theme8.xml"/><Relationship Id="rId1" Type="http://schemas.openxmlformats.org/officeDocument/2006/relationships/slideLayout" Target="../slideLayouts/slideLayout77.xml"/><Relationship Id="rId2" Type="http://schemas.openxmlformats.org/officeDocument/2006/relationships/slideLayout" Target="../slideLayouts/slideLayout78.xml"/><Relationship Id="rId3" Type="http://schemas.openxmlformats.org/officeDocument/2006/relationships/slideLayout" Target="../slideLayouts/slideLayout79.xml"/><Relationship Id="rId4" Type="http://schemas.openxmlformats.org/officeDocument/2006/relationships/slideLayout" Target="../slideLayouts/slideLayout80.xml"/><Relationship Id="rId5" Type="http://schemas.openxmlformats.org/officeDocument/2006/relationships/slideLayout" Target="../slideLayouts/slideLayout81.xml"/><Relationship Id="rId6" Type="http://schemas.openxmlformats.org/officeDocument/2006/relationships/slideLayout" Target="../slideLayouts/slideLayout82.xml"/><Relationship Id="rId7" Type="http://schemas.openxmlformats.org/officeDocument/2006/relationships/slideLayout" Target="../slideLayouts/slideLayout83.xml"/><Relationship Id="rId8" Type="http://schemas.openxmlformats.org/officeDocument/2006/relationships/slideLayout" Target="../slideLayouts/slideLayout84.xml"/><Relationship Id="rId9" Type="http://schemas.openxmlformats.org/officeDocument/2006/relationships/slideLayout" Target="../slideLayouts/slideLayout85.xml"/><Relationship Id="rId10"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8.xml"/><Relationship Id="rId12" Type="http://schemas.openxmlformats.org/officeDocument/2006/relationships/theme" Target="../theme/theme9.xml"/><Relationship Id="rId1" Type="http://schemas.openxmlformats.org/officeDocument/2006/relationships/slideLayout" Target="../slideLayouts/slideLayout88.xml"/><Relationship Id="rId2" Type="http://schemas.openxmlformats.org/officeDocument/2006/relationships/slideLayout" Target="../slideLayouts/slideLayout89.xml"/><Relationship Id="rId3" Type="http://schemas.openxmlformats.org/officeDocument/2006/relationships/slideLayout" Target="../slideLayouts/slideLayout90.xml"/><Relationship Id="rId4" Type="http://schemas.openxmlformats.org/officeDocument/2006/relationships/slideLayout" Target="../slideLayouts/slideLayout91.xml"/><Relationship Id="rId5" Type="http://schemas.openxmlformats.org/officeDocument/2006/relationships/slideLayout" Target="../slideLayouts/slideLayout92.xml"/><Relationship Id="rId6" Type="http://schemas.openxmlformats.org/officeDocument/2006/relationships/slideLayout" Target="../slideLayouts/slideLayout93.xml"/><Relationship Id="rId7" Type="http://schemas.openxmlformats.org/officeDocument/2006/relationships/slideLayout" Target="../slideLayouts/slideLayout94.xml"/><Relationship Id="rId8" Type="http://schemas.openxmlformats.org/officeDocument/2006/relationships/slideLayout" Target="../slideLayouts/slideLayout95.xml"/><Relationship Id="rId9" Type="http://schemas.openxmlformats.org/officeDocument/2006/relationships/slideLayout" Target="../slideLayouts/slideLayout96.xml"/><Relationship Id="rId10"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392" tIns="45696" rIns="91392" bIns="45696"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392" tIns="45696" rIns="91392" bIns="45696"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392" tIns="45696" rIns="91392" bIns="45696" rtlCol="0" anchor="ctr"/>
          <a:lstStyle>
            <a:lvl1pPr algn="l">
              <a:defRPr sz="900">
                <a:solidFill>
                  <a:schemeClr val="tx1">
                    <a:tint val="75000"/>
                  </a:schemeClr>
                </a:solidFill>
              </a:defRPr>
            </a:lvl1pPr>
          </a:lstStyle>
          <a:p>
            <a:fld id="{7A6E7FF8-1B7D-0F4C-A119-7806E1569F4A}" type="datetimeFigureOut">
              <a:rPr lang="en-US" smtClean="0"/>
              <a:t>1/16/24</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392" tIns="45696" rIns="91392" bIns="45696"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392" tIns="45696" rIns="91392" bIns="45696" rtlCol="0" anchor="ctr"/>
          <a:lstStyle>
            <a:lvl1pPr algn="r">
              <a:defRPr sz="900">
                <a:solidFill>
                  <a:schemeClr val="tx1">
                    <a:tint val="75000"/>
                  </a:schemeClr>
                </a:solidFill>
              </a:defRPr>
            </a:lvl1pPr>
          </a:lstStyle>
          <a:p>
            <a:fld id="{CD28B0ED-36E3-5E42-AAFB-C9CE5B9EC6D1}" type="slidenum">
              <a:rPr lang="en-US" smtClean="0"/>
              <a:t>‹#›</a:t>
            </a:fld>
            <a:endParaRPr lang="en-US"/>
          </a:p>
        </p:txBody>
      </p:sp>
    </p:spTree>
    <p:extLst>
      <p:ext uri="{BB962C8B-B14F-4D97-AF65-F5344CB8AC3E}">
        <p14:creationId xmlns:p14="http://schemas.microsoft.com/office/powerpoint/2010/main" val="6227555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39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54" indent="-171354" algn="l" defTabSz="68539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061" indent="-171354" algn="l" defTabSz="68539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745" indent="-171354" algn="l" defTabSz="68539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430"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116"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822"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518"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214"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921"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392" rtl="0" eaLnBrk="1" latinLnBrk="0" hangingPunct="1">
        <a:defRPr sz="1400" kern="1200">
          <a:solidFill>
            <a:schemeClr val="tx1"/>
          </a:solidFill>
          <a:latin typeface="+mn-lt"/>
          <a:ea typeface="+mn-ea"/>
          <a:cs typeface="+mn-cs"/>
        </a:defRPr>
      </a:lvl1pPr>
      <a:lvl2pPr marL="342686" algn="l" defTabSz="685392" rtl="0" eaLnBrk="1" latinLnBrk="0" hangingPunct="1">
        <a:defRPr sz="1400" kern="1200">
          <a:solidFill>
            <a:schemeClr val="tx1"/>
          </a:solidFill>
          <a:latin typeface="+mn-lt"/>
          <a:ea typeface="+mn-ea"/>
          <a:cs typeface="+mn-cs"/>
        </a:defRPr>
      </a:lvl2pPr>
      <a:lvl3pPr marL="685392" algn="l" defTabSz="685392" rtl="0" eaLnBrk="1" latinLnBrk="0" hangingPunct="1">
        <a:defRPr sz="1400" kern="1200">
          <a:solidFill>
            <a:schemeClr val="tx1"/>
          </a:solidFill>
          <a:latin typeface="+mn-lt"/>
          <a:ea typeface="+mn-ea"/>
          <a:cs typeface="+mn-cs"/>
        </a:defRPr>
      </a:lvl3pPr>
      <a:lvl4pPr marL="1028088" algn="l" defTabSz="685392" rtl="0" eaLnBrk="1" latinLnBrk="0" hangingPunct="1">
        <a:defRPr sz="1400" kern="1200">
          <a:solidFill>
            <a:schemeClr val="tx1"/>
          </a:solidFill>
          <a:latin typeface="+mn-lt"/>
          <a:ea typeface="+mn-ea"/>
          <a:cs typeface="+mn-cs"/>
        </a:defRPr>
      </a:lvl4pPr>
      <a:lvl5pPr marL="1370784" algn="l" defTabSz="685392" rtl="0" eaLnBrk="1" latinLnBrk="0" hangingPunct="1">
        <a:defRPr sz="1400" kern="1200">
          <a:solidFill>
            <a:schemeClr val="tx1"/>
          </a:solidFill>
          <a:latin typeface="+mn-lt"/>
          <a:ea typeface="+mn-ea"/>
          <a:cs typeface="+mn-cs"/>
        </a:defRPr>
      </a:lvl5pPr>
      <a:lvl6pPr marL="1713491" algn="l" defTabSz="685392" rtl="0" eaLnBrk="1" latinLnBrk="0" hangingPunct="1">
        <a:defRPr sz="1400" kern="1200">
          <a:solidFill>
            <a:schemeClr val="tx1"/>
          </a:solidFill>
          <a:latin typeface="+mn-lt"/>
          <a:ea typeface="+mn-ea"/>
          <a:cs typeface="+mn-cs"/>
        </a:defRPr>
      </a:lvl6pPr>
      <a:lvl7pPr marL="2056175" algn="l" defTabSz="685392" rtl="0" eaLnBrk="1" latinLnBrk="0" hangingPunct="1">
        <a:defRPr sz="1400" kern="1200">
          <a:solidFill>
            <a:schemeClr val="tx1"/>
          </a:solidFill>
          <a:latin typeface="+mn-lt"/>
          <a:ea typeface="+mn-ea"/>
          <a:cs typeface="+mn-cs"/>
        </a:defRPr>
      </a:lvl7pPr>
      <a:lvl8pPr marL="2398860" algn="l" defTabSz="685392" rtl="0" eaLnBrk="1" latinLnBrk="0" hangingPunct="1">
        <a:defRPr sz="1400" kern="1200">
          <a:solidFill>
            <a:schemeClr val="tx1"/>
          </a:solidFill>
          <a:latin typeface="+mn-lt"/>
          <a:ea typeface="+mn-ea"/>
          <a:cs typeface="+mn-cs"/>
        </a:defRPr>
      </a:lvl8pPr>
      <a:lvl9pPr marL="2741546" algn="l" defTabSz="685392"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392" tIns="45696" rIns="91392" bIns="45696"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392" tIns="45696" rIns="91392" bIns="45696"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392" tIns="45696" rIns="91392" bIns="45696"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392" tIns="45696" rIns="91392" bIns="45696"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392" tIns="45696" rIns="91392" bIns="45696"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57131016"/>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Lst>
  <p:txStyles>
    <p:titleStyle>
      <a:lvl1pPr algn="l" defTabSz="68539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54" indent="-171354" algn="l" defTabSz="68539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061" indent="-171354" algn="l" defTabSz="68539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745" indent="-171354" algn="l" defTabSz="68539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430"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116"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822"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518"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214"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921"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392" rtl="0" eaLnBrk="1" latinLnBrk="0" hangingPunct="1">
        <a:defRPr sz="1400" kern="1200">
          <a:solidFill>
            <a:schemeClr val="tx1"/>
          </a:solidFill>
          <a:latin typeface="+mn-lt"/>
          <a:ea typeface="+mn-ea"/>
          <a:cs typeface="+mn-cs"/>
        </a:defRPr>
      </a:lvl1pPr>
      <a:lvl2pPr marL="342686" algn="l" defTabSz="685392" rtl="0" eaLnBrk="1" latinLnBrk="0" hangingPunct="1">
        <a:defRPr sz="1400" kern="1200">
          <a:solidFill>
            <a:schemeClr val="tx1"/>
          </a:solidFill>
          <a:latin typeface="+mn-lt"/>
          <a:ea typeface="+mn-ea"/>
          <a:cs typeface="+mn-cs"/>
        </a:defRPr>
      </a:lvl2pPr>
      <a:lvl3pPr marL="685392" algn="l" defTabSz="685392" rtl="0" eaLnBrk="1" latinLnBrk="0" hangingPunct="1">
        <a:defRPr sz="1400" kern="1200">
          <a:solidFill>
            <a:schemeClr val="tx1"/>
          </a:solidFill>
          <a:latin typeface="+mn-lt"/>
          <a:ea typeface="+mn-ea"/>
          <a:cs typeface="+mn-cs"/>
        </a:defRPr>
      </a:lvl3pPr>
      <a:lvl4pPr marL="1028088" algn="l" defTabSz="685392" rtl="0" eaLnBrk="1" latinLnBrk="0" hangingPunct="1">
        <a:defRPr sz="1400" kern="1200">
          <a:solidFill>
            <a:schemeClr val="tx1"/>
          </a:solidFill>
          <a:latin typeface="+mn-lt"/>
          <a:ea typeface="+mn-ea"/>
          <a:cs typeface="+mn-cs"/>
        </a:defRPr>
      </a:lvl4pPr>
      <a:lvl5pPr marL="1370784" algn="l" defTabSz="685392" rtl="0" eaLnBrk="1" latinLnBrk="0" hangingPunct="1">
        <a:defRPr sz="1400" kern="1200">
          <a:solidFill>
            <a:schemeClr val="tx1"/>
          </a:solidFill>
          <a:latin typeface="+mn-lt"/>
          <a:ea typeface="+mn-ea"/>
          <a:cs typeface="+mn-cs"/>
        </a:defRPr>
      </a:lvl5pPr>
      <a:lvl6pPr marL="1713491" algn="l" defTabSz="685392" rtl="0" eaLnBrk="1" latinLnBrk="0" hangingPunct="1">
        <a:defRPr sz="1400" kern="1200">
          <a:solidFill>
            <a:schemeClr val="tx1"/>
          </a:solidFill>
          <a:latin typeface="+mn-lt"/>
          <a:ea typeface="+mn-ea"/>
          <a:cs typeface="+mn-cs"/>
        </a:defRPr>
      </a:lvl6pPr>
      <a:lvl7pPr marL="2056175" algn="l" defTabSz="685392" rtl="0" eaLnBrk="1" latinLnBrk="0" hangingPunct="1">
        <a:defRPr sz="1400" kern="1200">
          <a:solidFill>
            <a:schemeClr val="tx1"/>
          </a:solidFill>
          <a:latin typeface="+mn-lt"/>
          <a:ea typeface="+mn-ea"/>
          <a:cs typeface="+mn-cs"/>
        </a:defRPr>
      </a:lvl7pPr>
      <a:lvl8pPr marL="2398860" algn="l" defTabSz="685392" rtl="0" eaLnBrk="1" latinLnBrk="0" hangingPunct="1">
        <a:defRPr sz="1400" kern="1200">
          <a:solidFill>
            <a:schemeClr val="tx1"/>
          </a:solidFill>
          <a:latin typeface="+mn-lt"/>
          <a:ea typeface="+mn-ea"/>
          <a:cs typeface="+mn-cs"/>
        </a:defRPr>
      </a:lvl8pPr>
      <a:lvl9pPr marL="2741546" algn="l" defTabSz="685392" rtl="0" eaLnBrk="1" latinLnBrk="0" hangingPunct="1">
        <a:defRPr sz="1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392" tIns="45696" rIns="91392" bIns="45696"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392" tIns="45696" rIns="91392" bIns="45696"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392" tIns="45696" rIns="91392" bIns="45696"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392" tIns="45696" rIns="91392" bIns="45696"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392" tIns="45696" rIns="91392" bIns="45696"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58197866"/>
      </p:ext>
    </p:extLst>
  </p:cSld>
  <p:clrMap bg1="lt1" tx1="dk1" bg2="lt2" tx2="dk2" accent1="accent1" accent2="accent2" accent3="accent3" accent4="accent4" accent5="accent5" accent6="accent6" hlink="hlink" folHlink="folHlink"/>
  <p:sldLayoutIdLst>
    <p:sldLayoutId id="2147484332" r:id="rId1"/>
    <p:sldLayoutId id="2147484333" r:id="rId2"/>
    <p:sldLayoutId id="2147484334" r:id="rId3"/>
    <p:sldLayoutId id="2147484335" r:id="rId4"/>
    <p:sldLayoutId id="2147484336" r:id="rId5"/>
    <p:sldLayoutId id="2147484337" r:id="rId6"/>
    <p:sldLayoutId id="2147484338" r:id="rId7"/>
    <p:sldLayoutId id="2147484339" r:id="rId8"/>
    <p:sldLayoutId id="2147484340" r:id="rId9"/>
    <p:sldLayoutId id="2147484341" r:id="rId10"/>
    <p:sldLayoutId id="2147484342" r:id="rId11"/>
  </p:sldLayoutIdLst>
  <p:txStyles>
    <p:titleStyle>
      <a:lvl1pPr algn="l" defTabSz="68539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54" indent="-171354" algn="l" defTabSz="68539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061" indent="-171354" algn="l" defTabSz="68539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745" indent="-171354" algn="l" defTabSz="68539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430"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116"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822"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518"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214"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921"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392" rtl="0" eaLnBrk="1" latinLnBrk="0" hangingPunct="1">
        <a:defRPr sz="1400" kern="1200">
          <a:solidFill>
            <a:schemeClr val="tx1"/>
          </a:solidFill>
          <a:latin typeface="+mn-lt"/>
          <a:ea typeface="+mn-ea"/>
          <a:cs typeface="+mn-cs"/>
        </a:defRPr>
      </a:lvl1pPr>
      <a:lvl2pPr marL="342686" algn="l" defTabSz="685392" rtl="0" eaLnBrk="1" latinLnBrk="0" hangingPunct="1">
        <a:defRPr sz="1400" kern="1200">
          <a:solidFill>
            <a:schemeClr val="tx1"/>
          </a:solidFill>
          <a:latin typeface="+mn-lt"/>
          <a:ea typeface="+mn-ea"/>
          <a:cs typeface="+mn-cs"/>
        </a:defRPr>
      </a:lvl2pPr>
      <a:lvl3pPr marL="685392" algn="l" defTabSz="685392" rtl="0" eaLnBrk="1" latinLnBrk="0" hangingPunct="1">
        <a:defRPr sz="1400" kern="1200">
          <a:solidFill>
            <a:schemeClr val="tx1"/>
          </a:solidFill>
          <a:latin typeface="+mn-lt"/>
          <a:ea typeface="+mn-ea"/>
          <a:cs typeface="+mn-cs"/>
        </a:defRPr>
      </a:lvl3pPr>
      <a:lvl4pPr marL="1028088" algn="l" defTabSz="685392" rtl="0" eaLnBrk="1" latinLnBrk="0" hangingPunct="1">
        <a:defRPr sz="1400" kern="1200">
          <a:solidFill>
            <a:schemeClr val="tx1"/>
          </a:solidFill>
          <a:latin typeface="+mn-lt"/>
          <a:ea typeface="+mn-ea"/>
          <a:cs typeface="+mn-cs"/>
        </a:defRPr>
      </a:lvl4pPr>
      <a:lvl5pPr marL="1370784" algn="l" defTabSz="685392" rtl="0" eaLnBrk="1" latinLnBrk="0" hangingPunct="1">
        <a:defRPr sz="1400" kern="1200">
          <a:solidFill>
            <a:schemeClr val="tx1"/>
          </a:solidFill>
          <a:latin typeface="+mn-lt"/>
          <a:ea typeface="+mn-ea"/>
          <a:cs typeface="+mn-cs"/>
        </a:defRPr>
      </a:lvl5pPr>
      <a:lvl6pPr marL="1713491" algn="l" defTabSz="685392" rtl="0" eaLnBrk="1" latinLnBrk="0" hangingPunct="1">
        <a:defRPr sz="1400" kern="1200">
          <a:solidFill>
            <a:schemeClr val="tx1"/>
          </a:solidFill>
          <a:latin typeface="+mn-lt"/>
          <a:ea typeface="+mn-ea"/>
          <a:cs typeface="+mn-cs"/>
        </a:defRPr>
      </a:lvl6pPr>
      <a:lvl7pPr marL="2056175" algn="l" defTabSz="685392" rtl="0" eaLnBrk="1" latinLnBrk="0" hangingPunct="1">
        <a:defRPr sz="1400" kern="1200">
          <a:solidFill>
            <a:schemeClr val="tx1"/>
          </a:solidFill>
          <a:latin typeface="+mn-lt"/>
          <a:ea typeface="+mn-ea"/>
          <a:cs typeface="+mn-cs"/>
        </a:defRPr>
      </a:lvl7pPr>
      <a:lvl8pPr marL="2398860" algn="l" defTabSz="685392" rtl="0" eaLnBrk="1" latinLnBrk="0" hangingPunct="1">
        <a:defRPr sz="1400" kern="1200">
          <a:solidFill>
            <a:schemeClr val="tx1"/>
          </a:solidFill>
          <a:latin typeface="+mn-lt"/>
          <a:ea typeface="+mn-ea"/>
          <a:cs typeface="+mn-cs"/>
        </a:defRPr>
      </a:lvl8pPr>
      <a:lvl9pPr marL="2741546" algn="l" defTabSz="685392" rtl="0" eaLnBrk="1" latinLnBrk="0" hangingPunct="1">
        <a:defRPr sz="1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392" tIns="45696" rIns="91392" bIns="45696"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392" tIns="45696" rIns="91392" bIns="45696"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392" tIns="45696" rIns="91392" bIns="45696"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392" tIns="45696" rIns="91392" bIns="45696"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392" tIns="45696" rIns="91392" bIns="45696"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25800246"/>
      </p:ext>
    </p:extLst>
  </p:cSld>
  <p:clrMap bg1="lt1" tx1="dk1" bg2="lt2" tx2="dk2" accent1="accent1" accent2="accent2" accent3="accent3" accent4="accent4" accent5="accent5" accent6="accent6" hlink="hlink" folHlink="folHlink"/>
  <p:sldLayoutIdLst>
    <p:sldLayoutId id="2147484368" r:id="rId1"/>
    <p:sldLayoutId id="2147484369" r:id="rId2"/>
    <p:sldLayoutId id="2147484370" r:id="rId3"/>
    <p:sldLayoutId id="2147484371" r:id="rId4"/>
    <p:sldLayoutId id="2147484372" r:id="rId5"/>
    <p:sldLayoutId id="2147484373" r:id="rId6"/>
    <p:sldLayoutId id="2147484374" r:id="rId7"/>
    <p:sldLayoutId id="2147484375" r:id="rId8"/>
    <p:sldLayoutId id="2147484376" r:id="rId9"/>
    <p:sldLayoutId id="2147484377" r:id="rId10"/>
    <p:sldLayoutId id="2147484378" r:id="rId11"/>
  </p:sldLayoutIdLst>
  <p:txStyles>
    <p:titleStyle>
      <a:lvl1pPr algn="l" defTabSz="68539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54" indent="-171354" algn="l" defTabSz="68539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061" indent="-171354" algn="l" defTabSz="68539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745" indent="-171354" algn="l" defTabSz="68539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430"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116"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822"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518"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214"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921"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392" rtl="0" eaLnBrk="1" latinLnBrk="0" hangingPunct="1">
        <a:defRPr sz="1400" kern="1200">
          <a:solidFill>
            <a:schemeClr val="tx1"/>
          </a:solidFill>
          <a:latin typeface="+mn-lt"/>
          <a:ea typeface="+mn-ea"/>
          <a:cs typeface="+mn-cs"/>
        </a:defRPr>
      </a:lvl1pPr>
      <a:lvl2pPr marL="342686" algn="l" defTabSz="685392" rtl="0" eaLnBrk="1" latinLnBrk="0" hangingPunct="1">
        <a:defRPr sz="1400" kern="1200">
          <a:solidFill>
            <a:schemeClr val="tx1"/>
          </a:solidFill>
          <a:latin typeface="+mn-lt"/>
          <a:ea typeface="+mn-ea"/>
          <a:cs typeface="+mn-cs"/>
        </a:defRPr>
      </a:lvl2pPr>
      <a:lvl3pPr marL="685392" algn="l" defTabSz="685392" rtl="0" eaLnBrk="1" latinLnBrk="0" hangingPunct="1">
        <a:defRPr sz="1400" kern="1200">
          <a:solidFill>
            <a:schemeClr val="tx1"/>
          </a:solidFill>
          <a:latin typeface="+mn-lt"/>
          <a:ea typeface="+mn-ea"/>
          <a:cs typeface="+mn-cs"/>
        </a:defRPr>
      </a:lvl3pPr>
      <a:lvl4pPr marL="1028088" algn="l" defTabSz="685392" rtl="0" eaLnBrk="1" latinLnBrk="0" hangingPunct="1">
        <a:defRPr sz="1400" kern="1200">
          <a:solidFill>
            <a:schemeClr val="tx1"/>
          </a:solidFill>
          <a:latin typeface="+mn-lt"/>
          <a:ea typeface="+mn-ea"/>
          <a:cs typeface="+mn-cs"/>
        </a:defRPr>
      </a:lvl4pPr>
      <a:lvl5pPr marL="1370784" algn="l" defTabSz="685392" rtl="0" eaLnBrk="1" latinLnBrk="0" hangingPunct="1">
        <a:defRPr sz="1400" kern="1200">
          <a:solidFill>
            <a:schemeClr val="tx1"/>
          </a:solidFill>
          <a:latin typeface="+mn-lt"/>
          <a:ea typeface="+mn-ea"/>
          <a:cs typeface="+mn-cs"/>
        </a:defRPr>
      </a:lvl5pPr>
      <a:lvl6pPr marL="1713491" algn="l" defTabSz="685392" rtl="0" eaLnBrk="1" latinLnBrk="0" hangingPunct="1">
        <a:defRPr sz="1400" kern="1200">
          <a:solidFill>
            <a:schemeClr val="tx1"/>
          </a:solidFill>
          <a:latin typeface="+mn-lt"/>
          <a:ea typeface="+mn-ea"/>
          <a:cs typeface="+mn-cs"/>
        </a:defRPr>
      </a:lvl6pPr>
      <a:lvl7pPr marL="2056175" algn="l" defTabSz="685392" rtl="0" eaLnBrk="1" latinLnBrk="0" hangingPunct="1">
        <a:defRPr sz="1400" kern="1200">
          <a:solidFill>
            <a:schemeClr val="tx1"/>
          </a:solidFill>
          <a:latin typeface="+mn-lt"/>
          <a:ea typeface="+mn-ea"/>
          <a:cs typeface="+mn-cs"/>
        </a:defRPr>
      </a:lvl7pPr>
      <a:lvl8pPr marL="2398860" algn="l" defTabSz="685392" rtl="0" eaLnBrk="1" latinLnBrk="0" hangingPunct="1">
        <a:defRPr sz="1400" kern="1200">
          <a:solidFill>
            <a:schemeClr val="tx1"/>
          </a:solidFill>
          <a:latin typeface="+mn-lt"/>
          <a:ea typeface="+mn-ea"/>
          <a:cs typeface="+mn-cs"/>
        </a:defRPr>
      </a:lvl8pPr>
      <a:lvl9pPr marL="2741546" algn="l" defTabSz="685392" rtl="0" eaLnBrk="1" latinLnBrk="0" hangingPunct="1">
        <a:defRPr sz="1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0F253E"/>
        </a:solidFill>
        <a:effectLst/>
      </p:bgPr>
    </p:bg>
    <p:spTree>
      <p:nvGrpSpPr>
        <p:cNvPr id="1" name=""/>
        <p:cNvGrpSpPr/>
        <p:nvPr/>
      </p:nvGrpSpPr>
      <p:grpSpPr>
        <a:xfrm>
          <a:off x="0" y="0"/>
          <a:ext cx="0" cy="0"/>
          <a:chOff x="0" y="0"/>
          <a:chExt cx="0" cy="0"/>
        </a:xfrm>
      </p:grpSpPr>
      <p:sp>
        <p:nvSpPr>
          <p:cNvPr id="13" name="Text Placeholder 2"/>
          <p:cNvSpPr>
            <a:spLocks noGrp="1"/>
          </p:cNvSpPr>
          <p:nvPr>
            <p:ph type="body" idx="1"/>
          </p:nvPr>
        </p:nvSpPr>
        <p:spPr>
          <a:xfrm>
            <a:off x="457200" y="1625349"/>
            <a:ext cx="8229600" cy="2715898"/>
          </a:xfrm>
          <a:prstGeom prst="rect">
            <a:avLst/>
          </a:prstGeom>
        </p:spPr>
        <p:txBody>
          <a:bodyPr vert="horz" lIns="0" tIns="0" rIns="82248" bIns="41124"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8875843"/>
      </p:ext>
    </p:extLst>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Lst>
  <p:timing>
    <p:tnLst>
      <p:par>
        <p:cTn xmlns:p14="http://schemas.microsoft.com/office/powerpoint/2010/main" id="1" dur="indefinite" restart="never" nodeType="tmRoot"/>
      </p:par>
    </p:tnLst>
  </p:timing>
  <p:txStyles>
    <p:titleStyle>
      <a:lvl1pPr algn="l" defTabSz="380765" rtl="0" eaLnBrk="1" latinLnBrk="0" hangingPunct="1">
        <a:spcBef>
          <a:spcPct val="0"/>
        </a:spcBef>
        <a:buNone/>
        <a:defRPr sz="2700" b="1" kern="1200">
          <a:solidFill>
            <a:schemeClr val="tx1"/>
          </a:solidFill>
          <a:latin typeface="Arial"/>
          <a:ea typeface="+mj-ea"/>
          <a:cs typeface="Arial"/>
        </a:defRPr>
      </a:lvl1pPr>
    </p:titleStyle>
    <p:bodyStyle>
      <a:lvl1pPr marL="285569" indent="-285569" algn="l" defTabSz="380765" rtl="0" eaLnBrk="1" latinLnBrk="0" hangingPunct="1">
        <a:spcBef>
          <a:spcPct val="20000"/>
        </a:spcBef>
        <a:buFont typeface="Arial"/>
        <a:buChar char="•"/>
        <a:defRPr sz="2000" kern="1200">
          <a:solidFill>
            <a:schemeClr val="tx1"/>
          </a:solidFill>
          <a:latin typeface="Arial"/>
          <a:ea typeface="+mn-ea"/>
          <a:cs typeface="Arial"/>
        </a:defRPr>
      </a:lvl1pPr>
      <a:lvl2pPr marL="618734" indent="-237969" algn="l" defTabSz="380765" rtl="0" eaLnBrk="1" latinLnBrk="0" hangingPunct="1">
        <a:spcBef>
          <a:spcPct val="20000"/>
        </a:spcBef>
        <a:buFont typeface="Arial"/>
        <a:buChar char="–"/>
        <a:defRPr sz="1700" kern="1200">
          <a:solidFill>
            <a:schemeClr val="tx1"/>
          </a:solidFill>
          <a:latin typeface="Arial"/>
          <a:ea typeface="+mn-ea"/>
          <a:cs typeface="Arial"/>
        </a:defRPr>
      </a:lvl2pPr>
      <a:lvl3pPr marL="951878" indent="-190382" algn="l" defTabSz="380765" rtl="0" eaLnBrk="1" latinLnBrk="0" hangingPunct="1">
        <a:spcBef>
          <a:spcPct val="20000"/>
        </a:spcBef>
        <a:buFont typeface="Arial"/>
        <a:buChar char="•"/>
        <a:defRPr sz="1500" kern="1200">
          <a:solidFill>
            <a:schemeClr val="tx1"/>
          </a:solidFill>
          <a:latin typeface="Arial"/>
          <a:ea typeface="+mn-ea"/>
          <a:cs typeface="Arial"/>
        </a:defRPr>
      </a:lvl3pPr>
      <a:lvl4pPr marL="1332642" indent="-190382" algn="l" defTabSz="380765" rtl="0" eaLnBrk="1" latinLnBrk="0" hangingPunct="1">
        <a:spcBef>
          <a:spcPct val="20000"/>
        </a:spcBef>
        <a:buFont typeface="Arial"/>
        <a:buChar char="–"/>
        <a:defRPr sz="1300" kern="1200">
          <a:solidFill>
            <a:schemeClr val="tx1"/>
          </a:solidFill>
          <a:latin typeface="Arial"/>
          <a:ea typeface="+mn-ea"/>
          <a:cs typeface="Arial"/>
        </a:defRPr>
      </a:lvl4pPr>
      <a:lvl5pPr marL="1713404" indent="-190382" algn="l" defTabSz="380765" rtl="0" eaLnBrk="1" latinLnBrk="0" hangingPunct="1">
        <a:spcBef>
          <a:spcPct val="20000"/>
        </a:spcBef>
        <a:buFont typeface="Arial"/>
        <a:buChar char="»"/>
        <a:defRPr sz="1200" kern="1200">
          <a:solidFill>
            <a:schemeClr val="tx1"/>
          </a:solidFill>
          <a:latin typeface="Arial"/>
          <a:ea typeface="+mn-ea"/>
          <a:cs typeface="Arial"/>
        </a:defRPr>
      </a:lvl5pPr>
      <a:lvl6pPr marL="2094144" indent="-190382" algn="l" defTabSz="380765" rtl="0" eaLnBrk="1" latinLnBrk="0" hangingPunct="1">
        <a:spcBef>
          <a:spcPct val="20000"/>
        </a:spcBef>
        <a:buFont typeface="Arial"/>
        <a:buChar char="•"/>
        <a:defRPr sz="1700" kern="1200">
          <a:solidFill>
            <a:schemeClr val="tx1"/>
          </a:solidFill>
          <a:latin typeface="+mn-lt"/>
          <a:ea typeface="+mn-ea"/>
          <a:cs typeface="+mn-cs"/>
        </a:defRPr>
      </a:lvl6pPr>
      <a:lvl7pPr marL="2474888" indent="-190382" algn="l" defTabSz="380765" rtl="0" eaLnBrk="1" latinLnBrk="0" hangingPunct="1">
        <a:spcBef>
          <a:spcPct val="20000"/>
        </a:spcBef>
        <a:buFont typeface="Arial"/>
        <a:buChar char="•"/>
        <a:defRPr sz="1700" kern="1200">
          <a:solidFill>
            <a:schemeClr val="tx1"/>
          </a:solidFill>
          <a:latin typeface="+mn-lt"/>
          <a:ea typeface="+mn-ea"/>
          <a:cs typeface="+mn-cs"/>
        </a:defRPr>
      </a:lvl7pPr>
      <a:lvl8pPr marL="2855630" indent="-190382" algn="l" defTabSz="380765" rtl="0" eaLnBrk="1" latinLnBrk="0" hangingPunct="1">
        <a:spcBef>
          <a:spcPct val="20000"/>
        </a:spcBef>
        <a:buFont typeface="Arial"/>
        <a:buChar char="•"/>
        <a:defRPr sz="1700" kern="1200">
          <a:solidFill>
            <a:schemeClr val="tx1"/>
          </a:solidFill>
          <a:latin typeface="+mn-lt"/>
          <a:ea typeface="+mn-ea"/>
          <a:cs typeface="+mn-cs"/>
        </a:defRPr>
      </a:lvl8pPr>
      <a:lvl9pPr marL="3236394" indent="-190382" algn="l" defTabSz="380765" rtl="0" eaLnBrk="1" latinLnBrk="0" hangingPunct="1">
        <a:spcBef>
          <a:spcPct val="20000"/>
        </a:spcBef>
        <a:buFont typeface="Arial"/>
        <a:buChar char="•"/>
        <a:defRPr sz="1700" kern="1200">
          <a:solidFill>
            <a:schemeClr val="tx1"/>
          </a:solidFill>
          <a:latin typeface="+mn-lt"/>
          <a:ea typeface="+mn-ea"/>
          <a:cs typeface="+mn-cs"/>
        </a:defRPr>
      </a:lvl9pPr>
    </p:bodyStyle>
    <p:otherStyle>
      <a:defPPr>
        <a:defRPr lang="en-US"/>
      </a:defPPr>
      <a:lvl1pPr marL="0" algn="l" defTabSz="380765" rtl="0" eaLnBrk="1" latinLnBrk="0" hangingPunct="1">
        <a:defRPr sz="1500" kern="1200">
          <a:solidFill>
            <a:schemeClr val="tx1"/>
          </a:solidFill>
          <a:latin typeface="+mn-lt"/>
          <a:ea typeface="+mn-ea"/>
          <a:cs typeface="+mn-cs"/>
        </a:defRPr>
      </a:lvl1pPr>
      <a:lvl2pPr marL="380765" algn="l" defTabSz="380765" rtl="0" eaLnBrk="1" latinLnBrk="0" hangingPunct="1">
        <a:defRPr sz="1500" kern="1200">
          <a:solidFill>
            <a:schemeClr val="tx1"/>
          </a:solidFill>
          <a:latin typeface="+mn-lt"/>
          <a:ea typeface="+mn-ea"/>
          <a:cs typeface="+mn-cs"/>
        </a:defRPr>
      </a:lvl2pPr>
      <a:lvl3pPr marL="761507" algn="l" defTabSz="380765" rtl="0" eaLnBrk="1" latinLnBrk="0" hangingPunct="1">
        <a:defRPr sz="1500" kern="1200">
          <a:solidFill>
            <a:schemeClr val="tx1"/>
          </a:solidFill>
          <a:latin typeface="+mn-lt"/>
          <a:ea typeface="+mn-ea"/>
          <a:cs typeface="+mn-cs"/>
        </a:defRPr>
      </a:lvl3pPr>
      <a:lvl4pPr marL="1142258" algn="l" defTabSz="380765" rtl="0" eaLnBrk="1" latinLnBrk="0" hangingPunct="1">
        <a:defRPr sz="1500" kern="1200">
          <a:solidFill>
            <a:schemeClr val="tx1"/>
          </a:solidFill>
          <a:latin typeface="+mn-lt"/>
          <a:ea typeface="+mn-ea"/>
          <a:cs typeface="+mn-cs"/>
        </a:defRPr>
      </a:lvl4pPr>
      <a:lvl5pPr marL="1523012" algn="l" defTabSz="380765" rtl="0" eaLnBrk="1" latinLnBrk="0" hangingPunct="1">
        <a:defRPr sz="1500" kern="1200">
          <a:solidFill>
            <a:schemeClr val="tx1"/>
          </a:solidFill>
          <a:latin typeface="+mn-lt"/>
          <a:ea typeface="+mn-ea"/>
          <a:cs typeface="+mn-cs"/>
        </a:defRPr>
      </a:lvl5pPr>
      <a:lvl6pPr marL="1903754" algn="l" defTabSz="380765" rtl="0" eaLnBrk="1" latinLnBrk="0" hangingPunct="1">
        <a:defRPr sz="1500" kern="1200">
          <a:solidFill>
            <a:schemeClr val="tx1"/>
          </a:solidFill>
          <a:latin typeface="+mn-lt"/>
          <a:ea typeface="+mn-ea"/>
          <a:cs typeface="+mn-cs"/>
        </a:defRPr>
      </a:lvl6pPr>
      <a:lvl7pPr marL="2284518" algn="l" defTabSz="380765" rtl="0" eaLnBrk="1" latinLnBrk="0" hangingPunct="1">
        <a:defRPr sz="1500" kern="1200">
          <a:solidFill>
            <a:schemeClr val="tx1"/>
          </a:solidFill>
          <a:latin typeface="+mn-lt"/>
          <a:ea typeface="+mn-ea"/>
          <a:cs typeface="+mn-cs"/>
        </a:defRPr>
      </a:lvl7pPr>
      <a:lvl8pPr marL="2665283" algn="l" defTabSz="380765" rtl="0" eaLnBrk="1" latinLnBrk="0" hangingPunct="1">
        <a:defRPr sz="1500" kern="1200">
          <a:solidFill>
            <a:schemeClr val="tx1"/>
          </a:solidFill>
          <a:latin typeface="+mn-lt"/>
          <a:ea typeface="+mn-ea"/>
          <a:cs typeface="+mn-cs"/>
        </a:defRPr>
      </a:lvl8pPr>
      <a:lvl9pPr marL="3046023" algn="l" defTabSz="380765" rtl="0" eaLnBrk="1" latinLnBrk="0" hangingPunct="1">
        <a:defRPr sz="15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392" tIns="45696" rIns="91392" bIns="45696"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392" tIns="45696" rIns="91392" bIns="45696"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392" tIns="45696" rIns="91392" bIns="45696"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392" tIns="45696" rIns="91392" bIns="45696"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392" tIns="45696" rIns="91392" bIns="45696"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1531488"/>
      </p:ext>
    </p:extLst>
  </p:cSld>
  <p:clrMap bg1="lt1" tx1="dk1" bg2="lt2" tx2="dk2" accent1="accent1" accent2="accent2" accent3="accent3" accent4="accent4" accent5="accent5" accent6="accent6" hlink="hlink" folHlink="folHlink"/>
  <p:sldLayoutIdLst>
    <p:sldLayoutId id="2147484404" r:id="rId1"/>
    <p:sldLayoutId id="2147484405" r:id="rId2"/>
    <p:sldLayoutId id="2147484406" r:id="rId3"/>
    <p:sldLayoutId id="2147484407" r:id="rId4"/>
    <p:sldLayoutId id="2147484408" r:id="rId5"/>
    <p:sldLayoutId id="2147484409" r:id="rId6"/>
    <p:sldLayoutId id="2147484410" r:id="rId7"/>
    <p:sldLayoutId id="2147484411" r:id="rId8"/>
    <p:sldLayoutId id="2147484412" r:id="rId9"/>
    <p:sldLayoutId id="2147484413" r:id="rId10"/>
    <p:sldLayoutId id="2147484414" r:id="rId11"/>
  </p:sldLayoutIdLst>
  <p:txStyles>
    <p:titleStyle>
      <a:lvl1pPr algn="l" defTabSz="68539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54" indent="-171354" algn="l" defTabSz="68539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061" indent="-171354" algn="l" defTabSz="68539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745" indent="-171354" algn="l" defTabSz="68539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430"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116"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822"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518"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214"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921"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392" rtl="0" eaLnBrk="1" latinLnBrk="0" hangingPunct="1">
        <a:defRPr sz="1400" kern="1200">
          <a:solidFill>
            <a:schemeClr val="tx1"/>
          </a:solidFill>
          <a:latin typeface="+mn-lt"/>
          <a:ea typeface="+mn-ea"/>
          <a:cs typeface="+mn-cs"/>
        </a:defRPr>
      </a:lvl1pPr>
      <a:lvl2pPr marL="342686" algn="l" defTabSz="685392" rtl="0" eaLnBrk="1" latinLnBrk="0" hangingPunct="1">
        <a:defRPr sz="1400" kern="1200">
          <a:solidFill>
            <a:schemeClr val="tx1"/>
          </a:solidFill>
          <a:latin typeface="+mn-lt"/>
          <a:ea typeface="+mn-ea"/>
          <a:cs typeface="+mn-cs"/>
        </a:defRPr>
      </a:lvl2pPr>
      <a:lvl3pPr marL="685392" algn="l" defTabSz="685392" rtl="0" eaLnBrk="1" latinLnBrk="0" hangingPunct="1">
        <a:defRPr sz="1400" kern="1200">
          <a:solidFill>
            <a:schemeClr val="tx1"/>
          </a:solidFill>
          <a:latin typeface="+mn-lt"/>
          <a:ea typeface="+mn-ea"/>
          <a:cs typeface="+mn-cs"/>
        </a:defRPr>
      </a:lvl3pPr>
      <a:lvl4pPr marL="1028088" algn="l" defTabSz="685392" rtl="0" eaLnBrk="1" latinLnBrk="0" hangingPunct="1">
        <a:defRPr sz="1400" kern="1200">
          <a:solidFill>
            <a:schemeClr val="tx1"/>
          </a:solidFill>
          <a:latin typeface="+mn-lt"/>
          <a:ea typeface="+mn-ea"/>
          <a:cs typeface="+mn-cs"/>
        </a:defRPr>
      </a:lvl4pPr>
      <a:lvl5pPr marL="1370784" algn="l" defTabSz="685392" rtl="0" eaLnBrk="1" latinLnBrk="0" hangingPunct="1">
        <a:defRPr sz="1400" kern="1200">
          <a:solidFill>
            <a:schemeClr val="tx1"/>
          </a:solidFill>
          <a:latin typeface="+mn-lt"/>
          <a:ea typeface="+mn-ea"/>
          <a:cs typeface="+mn-cs"/>
        </a:defRPr>
      </a:lvl5pPr>
      <a:lvl6pPr marL="1713491" algn="l" defTabSz="685392" rtl="0" eaLnBrk="1" latinLnBrk="0" hangingPunct="1">
        <a:defRPr sz="1400" kern="1200">
          <a:solidFill>
            <a:schemeClr val="tx1"/>
          </a:solidFill>
          <a:latin typeface="+mn-lt"/>
          <a:ea typeface="+mn-ea"/>
          <a:cs typeface="+mn-cs"/>
        </a:defRPr>
      </a:lvl6pPr>
      <a:lvl7pPr marL="2056175" algn="l" defTabSz="685392" rtl="0" eaLnBrk="1" latinLnBrk="0" hangingPunct="1">
        <a:defRPr sz="1400" kern="1200">
          <a:solidFill>
            <a:schemeClr val="tx1"/>
          </a:solidFill>
          <a:latin typeface="+mn-lt"/>
          <a:ea typeface="+mn-ea"/>
          <a:cs typeface="+mn-cs"/>
        </a:defRPr>
      </a:lvl7pPr>
      <a:lvl8pPr marL="2398860" algn="l" defTabSz="685392" rtl="0" eaLnBrk="1" latinLnBrk="0" hangingPunct="1">
        <a:defRPr sz="1400" kern="1200">
          <a:solidFill>
            <a:schemeClr val="tx1"/>
          </a:solidFill>
          <a:latin typeface="+mn-lt"/>
          <a:ea typeface="+mn-ea"/>
          <a:cs typeface="+mn-cs"/>
        </a:defRPr>
      </a:lvl8pPr>
      <a:lvl9pPr marL="2741546" algn="l" defTabSz="685392" rtl="0" eaLnBrk="1" latinLnBrk="0" hangingPunct="1">
        <a:defRPr sz="1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392" tIns="45696" rIns="91392" bIns="45696"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392" tIns="45696" rIns="91392" bIns="45696"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392" tIns="45696" rIns="91392" bIns="45696"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392" tIns="45696" rIns="91392" bIns="45696"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392" tIns="45696" rIns="91392" bIns="45696"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17149170"/>
      </p:ext>
    </p:extLst>
  </p:cSld>
  <p:clrMap bg1="lt1" tx1="dk1" bg2="lt2" tx2="dk2" accent1="accent1" accent2="accent2" accent3="accent3" accent4="accent4" accent5="accent5" accent6="accent6" hlink="hlink" folHlink="folHlink"/>
  <p:sldLayoutIdLst>
    <p:sldLayoutId id="2147484416" r:id="rId1"/>
    <p:sldLayoutId id="2147484417" r:id="rId2"/>
    <p:sldLayoutId id="2147484418" r:id="rId3"/>
    <p:sldLayoutId id="2147484419" r:id="rId4"/>
    <p:sldLayoutId id="2147484420" r:id="rId5"/>
    <p:sldLayoutId id="2147484421" r:id="rId6"/>
    <p:sldLayoutId id="2147484422" r:id="rId7"/>
    <p:sldLayoutId id="2147484423" r:id="rId8"/>
    <p:sldLayoutId id="2147484424" r:id="rId9"/>
    <p:sldLayoutId id="2147484425" r:id="rId10"/>
    <p:sldLayoutId id="2147484426" r:id="rId11"/>
  </p:sldLayoutIdLst>
  <p:txStyles>
    <p:titleStyle>
      <a:lvl1pPr algn="l" defTabSz="68539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54" indent="-171354" algn="l" defTabSz="68539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061" indent="-171354" algn="l" defTabSz="68539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745" indent="-171354" algn="l" defTabSz="68539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430"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116"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822"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518"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214"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921"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392" rtl="0" eaLnBrk="1" latinLnBrk="0" hangingPunct="1">
        <a:defRPr sz="1400" kern="1200">
          <a:solidFill>
            <a:schemeClr val="tx1"/>
          </a:solidFill>
          <a:latin typeface="+mn-lt"/>
          <a:ea typeface="+mn-ea"/>
          <a:cs typeface="+mn-cs"/>
        </a:defRPr>
      </a:lvl1pPr>
      <a:lvl2pPr marL="342686" algn="l" defTabSz="685392" rtl="0" eaLnBrk="1" latinLnBrk="0" hangingPunct="1">
        <a:defRPr sz="1400" kern="1200">
          <a:solidFill>
            <a:schemeClr val="tx1"/>
          </a:solidFill>
          <a:latin typeface="+mn-lt"/>
          <a:ea typeface="+mn-ea"/>
          <a:cs typeface="+mn-cs"/>
        </a:defRPr>
      </a:lvl2pPr>
      <a:lvl3pPr marL="685392" algn="l" defTabSz="685392" rtl="0" eaLnBrk="1" latinLnBrk="0" hangingPunct="1">
        <a:defRPr sz="1400" kern="1200">
          <a:solidFill>
            <a:schemeClr val="tx1"/>
          </a:solidFill>
          <a:latin typeface="+mn-lt"/>
          <a:ea typeface="+mn-ea"/>
          <a:cs typeface="+mn-cs"/>
        </a:defRPr>
      </a:lvl3pPr>
      <a:lvl4pPr marL="1028088" algn="l" defTabSz="685392" rtl="0" eaLnBrk="1" latinLnBrk="0" hangingPunct="1">
        <a:defRPr sz="1400" kern="1200">
          <a:solidFill>
            <a:schemeClr val="tx1"/>
          </a:solidFill>
          <a:latin typeface="+mn-lt"/>
          <a:ea typeface="+mn-ea"/>
          <a:cs typeface="+mn-cs"/>
        </a:defRPr>
      </a:lvl4pPr>
      <a:lvl5pPr marL="1370784" algn="l" defTabSz="685392" rtl="0" eaLnBrk="1" latinLnBrk="0" hangingPunct="1">
        <a:defRPr sz="1400" kern="1200">
          <a:solidFill>
            <a:schemeClr val="tx1"/>
          </a:solidFill>
          <a:latin typeface="+mn-lt"/>
          <a:ea typeface="+mn-ea"/>
          <a:cs typeface="+mn-cs"/>
        </a:defRPr>
      </a:lvl5pPr>
      <a:lvl6pPr marL="1713491" algn="l" defTabSz="685392" rtl="0" eaLnBrk="1" latinLnBrk="0" hangingPunct="1">
        <a:defRPr sz="1400" kern="1200">
          <a:solidFill>
            <a:schemeClr val="tx1"/>
          </a:solidFill>
          <a:latin typeface="+mn-lt"/>
          <a:ea typeface="+mn-ea"/>
          <a:cs typeface="+mn-cs"/>
        </a:defRPr>
      </a:lvl6pPr>
      <a:lvl7pPr marL="2056175" algn="l" defTabSz="685392" rtl="0" eaLnBrk="1" latinLnBrk="0" hangingPunct="1">
        <a:defRPr sz="1400" kern="1200">
          <a:solidFill>
            <a:schemeClr val="tx1"/>
          </a:solidFill>
          <a:latin typeface="+mn-lt"/>
          <a:ea typeface="+mn-ea"/>
          <a:cs typeface="+mn-cs"/>
        </a:defRPr>
      </a:lvl7pPr>
      <a:lvl8pPr marL="2398860" algn="l" defTabSz="685392" rtl="0" eaLnBrk="1" latinLnBrk="0" hangingPunct="1">
        <a:defRPr sz="1400" kern="1200">
          <a:solidFill>
            <a:schemeClr val="tx1"/>
          </a:solidFill>
          <a:latin typeface="+mn-lt"/>
          <a:ea typeface="+mn-ea"/>
          <a:cs typeface="+mn-cs"/>
        </a:defRPr>
      </a:lvl8pPr>
      <a:lvl9pPr marL="2741546" algn="l" defTabSz="685392" rtl="0" eaLnBrk="1" latinLnBrk="0" hangingPunct="1">
        <a:defRPr sz="14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392" tIns="45696" rIns="91392" bIns="45696"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392" tIns="45696" rIns="91392" bIns="45696"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392" tIns="45696" rIns="91392" bIns="45696"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392" tIns="45696" rIns="91392" bIns="45696"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392" tIns="45696" rIns="91392" bIns="45696"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78899443"/>
      </p:ext>
    </p:extLst>
  </p:cSld>
  <p:clrMap bg1="lt1" tx1="dk1" bg2="lt2" tx2="dk2" accent1="accent1" accent2="accent2" accent3="accent3" accent4="accent4" accent5="accent5" accent6="accent6" hlink="hlink" folHlink="folHlink"/>
  <p:sldLayoutIdLst>
    <p:sldLayoutId id="2147484428" r:id="rId1"/>
    <p:sldLayoutId id="2147484429" r:id="rId2"/>
    <p:sldLayoutId id="2147484430" r:id="rId3"/>
    <p:sldLayoutId id="2147484431" r:id="rId4"/>
    <p:sldLayoutId id="2147484432" r:id="rId5"/>
    <p:sldLayoutId id="2147484433" r:id="rId6"/>
    <p:sldLayoutId id="2147484434" r:id="rId7"/>
    <p:sldLayoutId id="2147484435" r:id="rId8"/>
    <p:sldLayoutId id="2147484436" r:id="rId9"/>
    <p:sldLayoutId id="2147484437" r:id="rId10"/>
    <p:sldLayoutId id="2147484438" r:id="rId11"/>
  </p:sldLayoutIdLst>
  <p:txStyles>
    <p:titleStyle>
      <a:lvl1pPr algn="l" defTabSz="68539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54" indent="-171354" algn="l" defTabSz="68539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061" indent="-171354" algn="l" defTabSz="68539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745" indent="-171354" algn="l" defTabSz="68539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430"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116"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822"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518"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214"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921"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392" rtl="0" eaLnBrk="1" latinLnBrk="0" hangingPunct="1">
        <a:defRPr sz="1400" kern="1200">
          <a:solidFill>
            <a:schemeClr val="tx1"/>
          </a:solidFill>
          <a:latin typeface="+mn-lt"/>
          <a:ea typeface="+mn-ea"/>
          <a:cs typeface="+mn-cs"/>
        </a:defRPr>
      </a:lvl1pPr>
      <a:lvl2pPr marL="342686" algn="l" defTabSz="685392" rtl="0" eaLnBrk="1" latinLnBrk="0" hangingPunct="1">
        <a:defRPr sz="1400" kern="1200">
          <a:solidFill>
            <a:schemeClr val="tx1"/>
          </a:solidFill>
          <a:latin typeface="+mn-lt"/>
          <a:ea typeface="+mn-ea"/>
          <a:cs typeface="+mn-cs"/>
        </a:defRPr>
      </a:lvl2pPr>
      <a:lvl3pPr marL="685392" algn="l" defTabSz="685392" rtl="0" eaLnBrk="1" latinLnBrk="0" hangingPunct="1">
        <a:defRPr sz="1400" kern="1200">
          <a:solidFill>
            <a:schemeClr val="tx1"/>
          </a:solidFill>
          <a:latin typeface="+mn-lt"/>
          <a:ea typeface="+mn-ea"/>
          <a:cs typeface="+mn-cs"/>
        </a:defRPr>
      </a:lvl3pPr>
      <a:lvl4pPr marL="1028088" algn="l" defTabSz="685392" rtl="0" eaLnBrk="1" latinLnBrk="0" hangingPunct="1">
        <a:defRPr sz="1400" kern="1200">
          <a:solidFill>
            <a:schemeClr val="tx1"/>
          </a:solidFill>
          <a:latin typeface="+mn-lt"/>
          <a:ea typeface="+mn-ea"/>
          <a:cs typeface="+mn-cs"/>
        </a:defRPr>
      </a:lvl4pPr>
      <a:lvl5pPr marL="1370784" algn="l" defTabSz="685392" rtl="0" eaLnBrk="1" latinLnBrk="0" hangingPunct="1">
        <a:defRPr sz="1400" kern="1200">
          <a:solidFill>
            <a:schemeClr val="tx1"/>
          </a:solidFill>
          <a:latin typeface="+mn-lt"/>
          <a:ea typeface="+mn-ea"/>
          <a:cs typeface="+mn-cs"/>
        </a:defRPr>
      </a:lvl5pPr>
      <a:lvl6pPr marL="1713491" algn="l" defTabSz="685392" rtl="0" eaLnBrk="1" latinLnBrk="0" hangingPunct="1">
        <a:defRPr sz="1400" kern="1200">
          <a:solidFill>
            <a:schemeClr val="tx1"/>
          </a:solidFill>
          <a:latin typeface="+mn-lt"/>
          <a:ea typeface="+mn-ea"/>
          <a:cs typeface="+mn-cs"/>
        </a:defRPr>
      </a:lvl6pPr>
      <a:lvl7pPr marL="2056175" algn="l" defTabSz="685392" rtl="0" eaLnBrk="1" latinLnBrk="0" hangingPunct="1">
        <a:defRPr sz="1400" kern="1200">
          <a:solidFill>
            <a:schemeClr val="tx1"/>
          </a:solidFill>
          <a:latin typeface="+mn-lt"/>
          <a:ea typeface="+mn-ea"/>
          <a:cs typeface="+mn-cs"/>
        </a:defRPr>
      </a:lvl7pPr>
      <a:lvl8pPr marL="2398860" algn="l" defTabSz="685392" rtl="0" eaLnBrk="1" latinLnBrk="0" hangingPunct="1">
        <a:defRPr sz="1400" kern="1200">
          <a:solidFill>
            <a:schemeClr val="tx1"/>
          </a:solidFill>
          <a:latin typeface="+mn-lt"/>
          <a:ea typeface="+mn-ea"/>
          <a:cs typeface="+mn-cs"/>
        </a:defRPr>
      </a:lvl8pPr>
      <a:lvl9pPr marL="2741546" algn="l" defTabSz="685392" rtl="0" eaLnBrk="1" latinLnBrk="0" hangingPunct="1">
        <a:defRPr sz="14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273844"/>
            <a:ext cx="7886700" cy="994172"/>
          </a:xfrm>
          <a:prstGeom prst="rect">
            <a:avLst/>
          </a:prstGeom>
          <a:noFill/>
          <a:ln>
            <a:noFill/>
          </a:ln>
        </p:spPr>
        <p:txBody>
          <a:bodyPr spcFirstLastPara="1" wrap="square" lIns="68569" tIns="34275" rIns="68569" bIns="34275"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28650" y="1369219"/>
            <a:ext cx="7886700" cy="3263504"/>
          </a:xfrm>
          <a:prstGeom prst="rect">
            <a:avLst/>
          </a:prstGeom>
          <a:noFill/>
          <a:ln>
            <a:noFill/>
          </a:ln>
        </p:spPr>
        <p:txBody>
          <a:bodyPr spcFirstLastPara="1" wrap="square" lIns="68569" tIns="34275" rIns="68569" bIns="34275"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650" y="4767263"/>
            <a:ext cx="2057400" cy="273844"/>
          </a:xfrm>
          <a:prstGeom prst="rect">
            <a:avLst/>
          </a:prstGeom>
          <a:noFill/>
          <a:ln>
            <a:noFill/>
          </a:ln>
        </p:spPr>
        <p:txBody>
          <a:bodyPr spcFirstLastPara="1" wrap="square" lIns="68569" tIns="34275" rIns="68569" bIns="34275"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9pPr>
          </a:lstStyle>
          <a:p>
            <a:pPr defTabSz="914400">
              <a:buClr>
                <a:srgbClr val="000000"/>
              </a:buClr>
              <a:buFont typeface="Arial"/>
              <a:buNone/>
            </a:pPr>
            <a:endParaRPr kern="0"/>
          </a:p>
        </p:txBody>
      </p:sp>
      <p:sp>
        <p:nvSpPr>
          <p:cNvPr id="13" name="Google Shape;13;p1"/>
          <p:cNvSpPr txBox="1">
            <a:spLocks noGrp="1"/>
          </p:cNvSpPr>
          <p:nvPr>
            <p:ph type="ftr" idx="11"/>
          </p:nvPr>
        </p:nvSpPr>
        <p:spPr>
          <a:xfrm>
            <a:off x="3028950" y="4767263"/>
            <a:ext cx="3086100" cy="273844"/>
          </a:xfrm>
          <a:prstGeom prst="rect">
            <a:avLst/>
          </a:prstGeom>
          <a:noFill/>
          <a:ln>
            <a:noFill/>
          </a:ln>
        </p:spPr>
        <p:txBody>
          <a:bodyPr spcFirstLastPara="1" wrap="square" lIns="68569" tIns="34275" rIns="68569" bIns="34275"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9pPr>
          </a:lstStyle>
          <a:p>
            <a:pPr defTabSz="914400">
              <a:buClr>
                <a:srgbClr val="000000"/>
              </a:buClr>
              <a:buFont typeface="Arial"/>
              <a:buNone/>
            </a:pPr>
            <a:endParaRPr kern="0"/>
          </a:p>
        </p:txBody>
      </p:sp>
      <p:sp>
        <p:nvSpPr>
          <p:cNvPr id="14" name="Google Shape;14;p1"/>
          <p:cNvSpPr txBox="1">
            <a:spLocks noGrp="1"/>
          </p:cNvSpPr>
          <p:nvPr>
            <p:ph type="sldNum" idx="12"/>
          </p:nvPr>
        </p:nvSpPr>
        <p:spPr>
          <a:xfrm>
            <a:off x="6457950" y="4767263"/>
            <a:ext cx="2057400" cy="273844"/>
          </a:xfrm>
          <a:prstGeom prst="rect">
            <a:avLst/>
          </a:prstGeom>
          <a:noFill/>
          <a:ln>
            <a:noFill/>
          </a:ln>
        </p:spPr>
        <p:txBody>
          <a:bodyPr spcFirstLastPara="1" wrap="square" lIns="68569" tIns="34275" rIns="68569"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defTabSz="914400">
              <a:buClr>
                <a:srgbClr val="000000"/>
              </a:buClr>
              <a:buFont typeface="Arial"/>
              <a:buNone/>
            </a:pPr>
            <a:fld id="{00000000-1234-1234-1234-123412341234}" type="slidenum">
              <a:rPr lang="uk-UA" kern="0" smtClean="0"/>
              <a:pPr defTabSz="914400">
                <a:buClr>
                  <a:srgbClr val="000000"/>
                </a:buClr>
                <a:buFont typeface="Arial"/>
                <a:buNone/>
              </a:pPr>
              <a:t>‹#›</a:t>
            </a:fld>
            <a:endParaRPr lang="uk-UA" kern="0"/>
          </a:p>
        </p:txBody>
      </p:sp>
    </p:spTree>
    <p:extLst>
      <p:ext uri="{BB962C8B-B14F-4D97-AF65-F5344CB8AC3E}">
        <p14:creationId xmlns:p14="http://schemas.microsoft.com/office/powerpoint/2010/main" val="1852233758"/>
      </p:ext>
    </p:extLst>
  </p:cSld>
  <p:clrMap bg1="lt1" tx1="dk1" bg2="dk2" tx2="lt2" accent1="accent1" accent2="accent2" accent3="accent3" accent4="accent4" accent5="accent5" accent6="accent6" hlink="hlink" folHlink="folHlink"/>
  <p:sldLayoutIdLst>
    <p:sldLayoutId id="2147484440" r:id="rId1"/>
    <p:sldLayoutId id="2147484441" r:id="rId2"/>
    <p:sldLayoutId id="2147484442" r:id="rId3"/>
    <p:sldLayoutId id="2147484443" r:id="rId4"/>
    <p:sldLayoutId id="2147484444" r:id="rId5"/>
    <p:sldLayoutId id="2147484445" r:id="rId6"/>
    <p:sldLayoutId id="2147484447" r:id="rId7"/>
    <p:sldLayoutId id="2147484448" r:id="rId8"/>
    <p:sldLayoutId id="2147484449" r:id="rId9"/>
    <p:sldLayoutId id="214748445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7A6E7FF8-1B7D-0F4C-A119-7806E1569F4A}" type="datetimeFigureOut">
              <a:rPr lang="en-US" smtClean="0">
                <a:solidFill>
                  <a:prstClr val="black">
                    <a:tint val="75000"/>
                  </a:prstClr>
                </a:solidFill>
                <a:latin typeface="Calibri"/>
              </a:rPr>
              <a:pPr defTabSz="685800"/>
              <a:t>1/16/24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CD28B0ED-36E3-5E42-AAFB-C9CE5B9EC6D1}" type="slidenum">
              <a:rPr lang="en-US" smtClean="0">
                <a:solidFill>
                  <a:prstClr val="black">
                    <a:tint val="75000"/>
                  </a:prstClr>
                </a:solidFill>
                <a:latin typeface="Calibri"/>
              </a:rPr>
              <a:pPr defTabSz="685800"/>
              <a:t>‹#›</a:t>
            </a:fld>
            <a:endParaRPr lang="en-US">
              <a:solidFill>
                <a:prstClr val="black">
                  <a:tint val="75000"/>
                </a:prstClr>
              </a:solidFill>
              <a:latin typeface="Calibri"/>
            </a:endParaRPr>
          </a:p>
        </p:txBody>
      </p:sp>
    </p:spTree>
    <p:extLst>
      <p:ext uri="{BB962C8B-B14F-4D97-AF65-F5344CB8AC3E}">
        <p14:creationId xmlns:p14="http://schemas.microsoft.com/office/powerpoint/2010/main" val="1462050693"/>
      </p:ext>
    </p:extLst>
  </p:cSld>
  <p:clrMap bg1="lt1" tx1="dk1" bg2="lt2" tx2="dk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 id="2147484457" r:id="rId6"/>
    <p:sldLayoutId id="2147484458" r:id="rId7"/>
    <p:sldLayoutId id="2147484459" r:id="rId8"/>
    <p:sldLayoutId id="2147484460" r:id="rId9"/>
    <p:sldLayoutId id="2147484461" r:id="rId10"/>
    <p:sldLayoutId id="214748446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392" tIns="45696" rIns="91392" bIns="45696"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392" tIns="45696" rIns="91392" bIns="45696"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392" tIns="45696" rIns="91392" bIns="45696"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392" tIns="45696" rIns="91392" bIns="45696"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392" tIns="45696" rIns="91392" bIns="45696"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55974858"/>
      </p:ext>
    </p:extLst>
  </p:cSld>
  <p:clrMap bg1="lt1" tx1="dk1" bg2="lt2" tx2="dk2" accent1="accent1" accent2="accent2" accent3="accent3" accent4="accent4" accent5="accent5" accent6="accent6" hlink="hlink" folHlink="folHlink"/>
  <p:sldLayoutIdLst>
    <p:sldLayoutId id="2147484464" r:id="rId1"/>
    <p:sldLayoutId id="2147484465" r:id="rId2"/>
    <p:sldLayoutId id="2147484466" r:id="rId3"/>
    <p:sldLayoutId id="2147484467" r:id="rId4"/>
    <p:sldLayoutId id="2147484468" r:id="rId5"/>
    <p:sldLayoutId id="2147484469" r:id="rId6"/>
    <p:sldLayoutId id="2147484470" r:id="rId7"/>
    <p:sldLayoutId id="2147484471" r:id="rId8"/>
    <p:sldLayoutId id="2147484472" r:id="rId9"/>
    <p:sldLayoutId id="2147484473" r:id="rId10"/>
    <p:sldLayoutId id="2147484474" r:id="rId11"/>
  </p:sldLayoutIdLst>
  <p:txStyles>
    <p:titleStyle>
      <a:lvl1pPr algn="l" defTabSz="68539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54" indent="-171354" algn="l" defTabSz="68539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061" indent="-171354" algn="l" defTabSz="68539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745" indent="-171354" algn="l" defTabSz="68539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430"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116"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822"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518"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214"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921"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392" rtl="0" eaLnBrk="1" latinLnBrk="0" hangingPunct="1">
        <a:defRPr sz="1400" kern="1200">
          <a:solidFill>
            <a:schemeClr val="tx1"/>
          </a:solidFill>
          <a:latin typeface="+mn-lt"/>
          <a:ea typeface="+mn-ea"/>
          <a:cs typeface="+mn-cs"/>
        </a:defRPr>
      </a:lvl1pPr>
      <a:lvl2pPr marL="342686" algn="l" defTabSz="685392" rtl="0" eaLnBrk="1" latinLnBrk="0" hangingPunct="1">
        <a:defRPr sz="1400" kern="1200">
          <a:solidFill>
            <a:schemeClr val="tx1"/>
          </a:solidFill>
          <a:latin typeface="+mn-lt"/>
          <a:ea typeface="+mn-ea"/>
          <a:cs typeface="+mn-cs"/>
        </a:defRPr>
      </a:lvl2pPr>
      <a:lvl3pPr marL="685392" algn="l" defTabSz="685392" rtl="0" eaLnBrk="1" latinLnBrk="0" hangingPunct="1">
        <a:defRPr sz="1400" kern="1200">
          <a:solidFill>
            <a:schemeClr val="tx1"/>
          </a:solidFill>
          <a:latin typeface="+mn-lt"/>
          <a:ea typeface="+mn-ea"/>
          <a:cs typeface="+mn-cs"/>
        </a:defRPr>
      </a:lvl3pPr>
      <a:lvl4pPr marL="1028088" algn="l" defTabSz="685392" rtl="0" eaLnBrk="1" latinLnBrk="0" hangingPunct="1">
        <a:defRPr sz="1400" kern="1200">
          <a:solidFill>
            <a:schemeClr val="tx1"/>
          </a:solidFill>
          <a:latin typeface="+mn-lt"/>
          <a:ea typeface="+mn-ea"/>
          <a:cs typeface="+mn-cs"/>
        </a:defRPr>
      </a:lvl4pPr>
      <a:lvl5pPr marL="1370784" algn="l" defTabSz="685392" rtl="0" eaLnBrk="1" latinLnBrk="0" hangingPunct="1">
        <a:defRPr sz="1400" kern="1200">
          <a:solidFill>
            <a:schemeClr val="tx1"/>
          </a:solidFill>
          <a:latin typeface="+mn-lt"/>
          <a:ea typeface="+mn-ea"/>
          <a:cs typeface="+mn-cs"/>
        </a:defRPr>
      </a:lvl5pPr>
      <a:lvl6pPr marL="1713491" algn="l" defTabSz="685392" rtl="0" eaLnBrk="1" latinLnBrk="0" hangingPunct="1">
        <a:defRPr sz="1400" kern="1200">
          <a:solidFill>
            <a:schemeClr val="tx1"/>
          </a:solidFill>
          <a:latin typeface="+mn-lt"/>
          <a:ea typeface="+mn-ea"/>
          <a:cs typeface="+mn-cs"/>
        </a:defRPr>
      </a:lvl6pPr>
      <a:lvl7pPr marL="2056175" algn="l" defTabSz="685392" rtl="0" eaLnBrk="1" latinLnBrk="0" hangingPunct="1">
        <a:defRPr sz="1400" kern="1200">
          <a:solidFill>
            <a:schemeClr val="tx1"/>
          </a:solidFill>
          <a:latin typeface="+mn-lt"/>
          <a:ea typeface="+mn-ea"/>
          <a:cs typeface="+mn-cs"/>
        </a:defRPr>
      </a:lvl7pPr>
      <a:lvl8pPr marL="2398860" algn="l" defTabSz="685392" rtl="0" eaLnBrk="1" latinLnBrk="0" hangingPunct="1">
        <a:defRPr sz="1400" kern="1200">
          <a:solidFill>
            <a:schemeClr val="tx1"/>
          </a:solidFill>
          <a:latin typeface="+mn-lt"/>
          <a:ea typeface="+mn-ea"/>
          <a:cs typeface="+mn-cs"/>
        </a:defRPr>
      </a:lvl8pPr>
      <a:lvl9pPr marL="2741546" algn="l" defTabSz="685392"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Text Placeholder 2"/>
          <p:cNvSpPr>
            <a:spLocks noGrp="1"/>
          </p:cNvSpPr>
          <p:nvPr>
            <p:ph type="body" idx="1"/>
          </p:nvPr>
        </p:nvSpPr>
        <p:spPr>
          <a:xfrm>
            <a:off x="457200" y="1625349"/>
            <a:ext cx="8229600" cy="2715898"/>
          </a:xfrm>
          <a:prstGeom prst="rect">
            <a:avLst/>
          </a:prstGeom>
        </p:spPr>
        <p:txBody>
          <a:bodyPr vert="horz" lIns="0" tIns="0" rIns="82248" bIns="41124"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914686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txStyles>
    <p:titleStyle>
      <a:lvl1pPr algn="l" defTabSz="380765" rtl="0" eaLnBrk="1" latinLnBrk="0" hangingPunct="1">
        <a:spcBef>
          <a:spcPct val="0"/>
        </a:spcBef>
        <a:buNone/>
        <a:defRPr sz="2700" b="1" kern="1200">
          <a:solidFill>
            <a:schemeClr val="tx1"/>
          </a:solidFill>
          <a:latin typeface="Arial"/>
          <a:ea typeface="+mj-ea"/>
          <a:cs typeface="Arial"/>
        </a:defRPr>
      </a:lvl1pPr>
    </p:titleStyle>
    <p:bodyStyle>
      <a:lvl1pPr marL="285569" indent="-285569" algn="l" defTabSz="380765" rtl="0" eaLnBrk="1" latinLnBrk="0" hangingPunct="1">
        <a:spcBef>
          <a:spcPct val="20000"/>
        </a:spcBef>
        <a:buFont typeface="Arial"/>
        <a:buChar char="•"/>
        <a:defRPr sz="2000" kern="1200">
          <a:solidFill>
            <a:schemeClr val="tx1"/>
          </a:solidFill>
          <a:latin typeface="Arial"/>
          <a:ea typeface="+mn-ea"/>
          <a:cs typeface="Arial"/>
        </a:defRPr>
      </a:lvl1pPr>
      <a:lvl2pPr marL="618734" indent="-237969" algn="l" defTabSz="380765" rtl="0" eaLnBrk="1" latinLnBrk="0" hangingPunct="1">
        <a:spcBef>
          <a:spcPct val="20000"/>
        </a:spcBef>
        <a:buFont typeface="Arial"/>
        <a:buChar char="–"/>
        <a:defRPr sz="1700" kern="1200">
          <a:solidFill>
            <a:schemeClr val="tx1"/>
          </a:solidFill>
          <a:latin typeface="Arial"/>
          <a:ea typeface="+mn-ea"/>
          <a:cs typeface="Arial"/>
        </a:defRPr>
      </a:lvl2pPr>
      <a:lvl3pPr marL="951878" indent="-190382" algn="l" defTabSz="380765" rtl="0" eaLnBrk="1" latinLnBrk="0" hangingPunct="1">
        <a:spcBef>
          <a:spcPct val="20000"/>
        </a:spcBef>
        <a:buFont typeface="Arial"/>
        <a:buChar char="•"/>
        <a:defRPr sz="1500" kern="1200">
          <a:solidFill>
            <a:schemeClr val="tx1"/>
          </a:solidFill>
          <a:latin typeface="Arial"/>
          <a:ea typeface="+mn-ea"/>
          <a:cs typeface="Arial"/>
        </a:defRPr>
      </a:lvl3pPr>
      <a:lvl4pPr marL="1332642" indent="-190382" algn="l" defTabSz="380765" rtl="0" eaLnBrk="1" latinLnBrk="0" hangingPunct="1">
        <a:spcBef>
          <a:spcPct val="20000"/>
        </a:spcBef>
        <a:buFont typeface="Arial"/>
        <a:buChar char="–"/>
        <a:defRPr sz="1300" kern="1200">
          <a:solidFill>
            <a:schemeClr val="tx1"/>
          </a:solidFill>
          <a:latin typeface="Arial"/>
          <a:ea typeface="+mn-ea"/>
          <a:cs typeface="Arial"/>
        </a:defRPr>
      </a:lvl4pPr>
      <a:lvl5pPr marL="1713404" indent="-190382" algn="l" defTabSz="380765" rtl="0" eaLnBrk="1" latinLnBrk="0" hangingPunct="1">
        <a:spcBef>
          <a:spcPct val="20000"/>
        </a:spcBef>
        <a:buFont typeface="Arial"/>
        <a:buChar char="»"/>
        <a:defRPr sz="1200" kern="1200">
          <a:solidFill>
            <a:schemeClr val="tx1"/>
          </a:solidFill>
          <a:latin typeface="Arial"/>
          <a:ea typeface="+mn-ea"/>
          <a:cs typeface="Arial"/>
        </a:defRPr>
      </a:lvl5pPr>
      <a:lvl6pPr marL="2094144" indent="-190382" algn="l" defTabSz="380765" rtl="0" eaLnBrk="1" latinLnBrk="0" hangingPunct="1">
        <a:spcBef>
          <a:spcPct val="20000"/>
        </a:spcBef>
        <a:buFont typeface="Arial"/>
        <a:buChar char="•"/>
        <a:defRPr sz="1700" kern="1200">
          <a:solidFill>
            <a:schemeClr val="tx1"/>
          </a:solidFill>
          <a:latin typeface="+mn-lt"/>
          <a:ea typeface="+mn-ea"/>
          <a:cs typeface="+mn-cs"/>
        </a:defRPr>
      </a:lvl6pPr>
      <a:lvl7pPr marL="2474888" indent="-190382" algn="l" defTabSz="380765" rtl="0" eaLnBrk="1" latinLnBrk="0" hangingPunct="1">
        <a:spcBef>
          <a:spcPct val="20000"/>
        </a:spcBef>
        <a:buFont typeface="Arial"/>
        <a:buChar char="•"/>
        <a:defRPr sz="1700" kern="1200">
          <a:solidFill>
            <a:schemeClr val="tx1"/>
          </a:solidFill>
          <a:latin typeface="+mn-lt"/>
          <a:ea typeface="+mn-ea"/>
          <a:cs typeface="+mn-cs"/>
        </a:defRPr>
      </a:lvl7pPr>
      <a:lvl8pPr marL="2855630" indent="-190382" algn="l" defTabSz="380765" rtl="0" eaLnBrk="1" latinLnBrk="0" hangingPunct="1">
        <a:spcBef>
          <a:spcPct val="20000"/>
        </a:spcBef>
        <a:buFont typeface="Arial"/>
        <a:buChar char="•"/>
        <a:defRPr sz="1700" kern="1200">
          <a:solidFill>
            <a:schemeClr val="tx1"/>
          </a:solidFill>
          <a:latin typeface="+mn-lt"/>
          <a:ea typeface="+mn-ea"/>
          <a:cs typeface="+mn-cs"/>
        </a:defRPr>
      </a:lvl8pPr>
      <a:lvl9pPr marL="3236394" indent="-190382" algn="l" defTabSz="380765" rtl="0" eaLnBrk="1" latinLnBrk="0" hangingPunct="1">
        <a:spcBef>
          <a:spcPct val="20000"/>
        </a:spcBef>
        <a:buFont typeface="Arial"/>
        <a:buChar char="•"/>
        <a:defRPr sz="1700" kern="1200">
          <a:solidFill>
            <a:schemeClr val="tx1"/>
          </a:solidFill>
          <a:latin typeface="+mn-lt"/>
          <a:ea typeface="+mn-ea"/>
          <a:cs typeface="+mn-cs"/>
        </a:defRPr>
      </a:lvl9pPr>
    </p:bodyStyle>
    <p:otherStyle>
      <a:defPPr>
        <a:defRPr lang="en-US"/>
      </a:defPPr>
      <a:lvl1pPr marL="0" algn="l" defTabSz="380765" rtl="0" eaLnBrk="1" latinLnBrk="0" hangingPunct="1">
        <a:defRPr sz="1500" kern="1200">
          <a:solidFill>
            <a:schemeClr val="tx1"/>
          </a:solidFill>
          <a:latin typeface="+mn-lt"/>
          <a:ea typeface="+mn-ea"/>
          <a:cs typeface="+mn-cs"/>
        </a:defRPr>
      </a:lvl1pPr>
      <a:lvl2pPr marL="380765" algn="l" defTabSz="380765" rtl="0" eaLnBrk="1" latinLnBrk="0" hangingPunct="1">
        <a:defRPr sz="1500" kern="1200">
          <a:solidFill>
            <a:schemeClr val="tx1"/>
          </a:solidFill>
          <a:latin typeface="+mn-lt"/>
          <a:ea typeface="+mn-ea"/>
          <a:cs typeface="+mn-cs"/>
        </a:defRPr>
      </a:lvl2pPr>
      <a:lvl3pPr marL="761507" algn="l" defTabSz="380765" rtl="0" eaLnBrk="1" latinLnBrk="0" hangingPunct="1">
        <a:defRPr sz="1500" kern="1200">
          <a:solidFill>
            <a:schemeClr val="tx1"/>
          </a:solidFill>
          <a:latin typeface="+mn-lt"/>
          <a:ea typeface="+mn-ea"/>
          <a:cs typeface="+mn-cs"/>
        </a:defRPr>
      </a:lvl3pPr>
      <a:lvl4pPr marL="1142258" algn="l" defTabSz="380765" rtl="0" eaLnBrk="1" latinLnBrk="0" hangingPunct="1">
        <a:defRPr sz="1500" kern="1200">
          <a:solidFill>
            <a:schemeClr val="tx1"/>
          </a:solidFill>
          <a:latin typeface="+mn-lt"/>
          <a:ea typeface="+mn-ea"/>
          <a:cs typeface="+mn-cs"/>
        </a:defRPr>
      </a:lvl4pPr>
      <a:lvl5pPr marL="1523012" algn="l" defTabSz="380765" rtl="0" eaLnBrk="1" latinLnBrk="0" hangingPunct="1">
        <a:defRPr sz="1500" kern="1200">
          <a:solidFill>
            <a:schemeClr val="tx1"/>
          </a:solidFill>
          <a:latin typeface="+mn-lt"/>
          <a:ea typeface="+mn-ea"/>
          <a:cs typeface="+mn-cs"/>
        </a:defRPr>
      </a:lvl5pPr>
      <a:lvl6pPr marL="1903754" algn="l" defTabSz="380765" rtl="0" eaLnBrk="1" latinLnBrk="0" hangingPunct="1">
        <a:defRPr sz="1500" kern="1200">
          <a:solidFill>
            <a:schemeClr val="tx1"/>
          </a:solidFill>
          <a:latin typeface="+mn-lt"/>
          <a:ea typeface="+mn-ea"/>
          <a:cs typeface="+mn-cs"/>
        </a:defRPr>
      </a:lvl6pPr>
      <a:lvl7pPr marL="2284518" algn="l" defTabSz="380765" rtl="0" eaLnBrk="1" latinLnBrk="0" hangingPunct="1">
        <a:defRPr sz="1500" kern="1200">
          <a:solidFill>
            <a:schemeClr val="tx1"/>
          </a:solidFill>
          <a:latin typeface="+mn-lt"/>
          <a:ea typeface="+mn-ea"/>
          <a:cs typeface="+mn-cs"/>
        </a:defRPr>
      </a:lvl7pPr>
      <a:lvl8pPr marL="2665283" algn="l" defTabSz="380765" rtl="0" eaLnBrk="1" latinLnBrk="0" hangingPunct="1">
        <a:defRPr sz="1500" kern="1200">
          <a:solidFill>
            <a:schemeClr val="tx1"/>
          </a:solidFill>
          <a:latin typeface="+mn-lt"/>
          <a:ea typeface="+mn-ea"/>
          <a:cs typeface="+mn-cs"/>
        </a:defRPr>
      </a:lvl8pPr>
      <a:lvl9pPr marL="3046023" algn="l" defTabSz="380765" rtl="0" eaLnBrk="1" latinLnBrk="0" hangingPunct="1">
        <a:defRPr sz="1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392" tIns="45696" rIns="91392" bIns="45696"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392" tIns="45696" rIns="91392" bIns="45696"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392" tIns="45696" rIns="91392" bIns="45696"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392" tIns="45696" rIns="91392" bIns="45696"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392" tIns="45696" rIns="91392" bIns="45696"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66293269"/>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l" defTabSz="68539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54" indent="-171354" algn="l" defTabSz="68539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061" indent="-171354" algn="l" defTabSz="68539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745" indent="-171354" algn="l" defTabSz="68539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430"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116"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822"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518"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214"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921"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392" rtl="0" eaLnBrk="1" latinLnBrk="0" hangingPunct="1">
        <a:defRPr sz="1400" kern="1200">
          <a:solidFill>
            <a:schemeClr val="tx1"/>
          </a:solidFill>
          <a:latin typeface="+mn-lt"/>
          <a:ea typeface="+mn-ea"/>
          <a:cs typeface="+mn-cs"/>
        </a:defRPr>
      </a:lvl1pPr>
      <a:lvl2pPr marL="342686" algn="l" defTabSz="685392" rtl="0" eaLnBrk="1" latinLnBrk="0" hangingPunct="1">
        <a:defRPr sz="1400" kern="1200">
          <a:solidFill>
            <a:schemeClr val="tx1"/>
          </a:solidFill>
          <a:latin typeface="+mn-lt"/>
          <a:ea typeface="+mn-ea"/>
          <a:cs typeface="+mn-cs"/>
        </a:defRPr>
      </a:lvl2pPr>
      <a:lvl3pPr marL="685392" algn="l" defTabSz="685392" rtl="0" eaLnBrk="1" latinLnBrk="0" hangingPunct="1">
        <a:defRPr sz="1400" kern="1200">
          <a:solidFill>
            <a:schemeClr val="tx1"/>
          </a:solidFill>
          <a:latin typeface="+mn-lt"/>
          <a:ea typeface="+mn-ea"/>
          <a:cs typeface="+mn-cs"/>
        </a:defRPr>
      </a:lvl3pPr>
      <a:lvl4pPr marL="1028088" algn="l" defTabSz="685392" rtl="0" eaLnBrk="1" latinLnBrk="0" hangingPunct="1">
        <a:defRPr sz="1400" kern="1200">
          <a:solidFill>
            <a:schemeClr val="tx1"/>
          </a:solidFill>
          <a:latin typeface="+mn-lt"/>
          <a:ea typeface="+mn-ea"/>
          <a:cs typeface="+mn-cs"/>
        </a:defRPr>
      </a:lvl4pPr>
      <a:lvl5pPr marL="1370784" algn="l" defTabSz="685392" rtl="0" eaLnBrk="1" latinLnBrk="0" hangingPunct="1">
        <a:defRPr sz="1400" kern="1200">
          <a:solidFill>
            <a:schemeClr val="tx1"/>
          </a:solidFill>
          <a:latin typeface="+mn-lt"/>
          <a:ea typeface="+mn-ea"/>
          <a:cs typeface="+mn-cs"/>
        </a:defRPr>
      </a:lvl5pPr>
      <a:lvl6pPr marL="1713491" algn="l" defTabSz="685392" rtl="0" eaLnBrk="1" latinLnBrk="0" hangingPunct="1">
        <a:defRPr sz="1400" kern="1200">
          <a:solidFill>
            <a:schemeClr val="tx1"/>
          </a:solidFill>
          <a:latin typeface="+mn-lt"/>
          <a:ea typeface="+mn-ea"/>
          <a:cs typeface="+mn-cs"/>
        </a:defRPr>
      </a:lvl6pPr>
      <a:lvl7pPr marL="2056175" algn="l" defTabSz="685392" rtl="0" eaLnBrk="1" latinLnBrk="0" hangingPunct="1">
        <a:defRPr sz="1400" kern="1200">
          <a:solidFill>
            <a:schemeClr val="tx1"/>
          </a:solidFill>
          <a:latin typeface="+mn-lt"/>
          <a:ea typeface="+mn-ea"/>
          <a:cs typeface="+mn-cs"/>
        </a:defRPr>
      </a:lvl7pPr>
      <a:lvl8pPr marL="2398860" algn="l" defTabSz="685392" rtl="0" eaLnBrk="1" latinLnBrk="0" hangingPunct="1">
        <a:defRPr sz="1400" kern="1200">
          <a:solidFill>
            <a:schemeClr val="tx1"/>
          </a:solidFill>
          <a:latin typeface="+mn-lt"/>
          <a:ea typeface="+mn-ea"/>
          <a:cs typeface="+mn-cs"/>
        </a:defRPr>
      </a:lvl8pPr>
      <a:lvl9pPr marL="2741546" algn="l" defTabSz="685392"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392" tIns="45696" rIns="91392" bIns="45696"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392" tIns="45696" rIns="91392" bIns="45696"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392" tIns="45696" rIns="91392" bIns="45696"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392" tIns="45696" rIns="91392" bIns="45696"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392" tIns="45696" rIns="91392" bIns="45696"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80180529"/>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l" defTabSz="68539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54" indent="-171354" algn="l" defTabSz="68539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061" indent="-171354" algn="l" defTabSz="68539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745" indent="-171354" algn="l" defTabSz="68539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430"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116"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822"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518"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214"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921"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392" rtl="0" eaLnBrk="1" latinLnBrk="0" hangingPunct="1">
        <a:defRPr sz="1400" kern="1200">
          <a:solidFill>
            <a:schemeClr val="tx1"/>
          </a:solidFill>
          <a:latin typeface="+mn-lt"/>
          <a:ea typeface="+mn-ea"/>
          <a:cs typeface="+mn-cs"/>
        </a:defRPr>
      </a:lvl1pPr>
      <a:lvl2pPr marL="342686" algn="l" defTabSz="685392" rtl="0" eaLnBrk="1" latinLnBrk="0" hangingPunct="1">
        <a:defRPr sz="1400" kern="1200">
          <a:solidFill>
            <a:schemeClr val="tx1"/>
          </a:solidFill>
          <a:latin typeface="+mn-lt"/>
          <a:ea typeface="+mn-ea"/>
          <a:cs typeface="+mn-cs"/>
        </a:defRPr>
      </a:lvl2pPr>
      <a:lvl3pPr marL="685392" algn="l" defTabSz="685392" rtl="0" eaLnBrk="1" latinLnBrk="0" hangingPunct="1">
        <a:defRPr sz="1400" kern="1200">
          <a:solidFill>
            <a:schemeClr val="tx1"/>
          </a:solidFill>
          <a:latin typeface="+mn-lt"/>
          <a:ea typeface="+mn-ea"/>
          <a:cs typeface="+mn-cs"/>
        </a:defRPr>
      </a:lvl3pPr>
      <a:lvl4pPr marL="1028088" algn="l" defTabSz="685392" rtl="0" eaLnBrk="1" latinLnBrk="0" hangingPunct="1">
        <a:defRPr sz="1400" kern="1200">
          <a:solidFill>
            <a:schemeClr val="tx1"/>
          </a:solidFill>
          <a:latin typeface="+mn-lt"/>
          <a:ea typeface="+mn-ea"/>
          <a:cs typeface="+mn-cs"/>
        </a:defRPr>
      </a:lvl4pPr>
      <a:lvl5pPr marL="1370784" algn="l" defTabSz="685392" rtl="0" eaLnBrk="1" latinLnBrk="0" hangingPunct="1">
        <a:defRPr sz="1400" kern="1200">
          <a:solidFill>
            <a:schemeClr val="tx1"/>
          </a:solidFill>
          <a:latin typeface="+mn-lt"/>
          <a:ea typeface="+mn-ea"/>
          <a:cs typeface="+mn-cs"/>
        </a:defRPr>
      </a:lvl5pPr>
      <a:lvl6pPr marL="1713491" algn="l" defTabSz="685392" rtl="0" eaLnBrk="1" latinLnBrk="0" hangingPunct="1">
        <a:defRPr sz="1400" kern="1200">
          <a:solidFill>
            <a:schemeClr val="tx1"/>
          </a:solidFill>
          <a:latin typeface="+mn-lt"/>
          <a:ea typeface="+mn-ea"/>
          <a:cs typeface="+mn-cs"/>
        </a:defRPr>
      </a:lvl6pPr>
      <a:lvl7pPr marL="2056175" algn="l" defTabSz="685392" rtl="0" eaLnBrk="1" latinLnBrk="0" hangingPunct="1">
        <a:defRPr sz="1400" kern="1200">
          <a:solidFill>
            <a:schemeClr val="tx1"/>
          </a:solidFill>
          <a:latin typeface="+mn-lt"/>
          <a:ea typeface="+mn-ea"/>
          <a:cs typeface="+mn-cs"/>
        </a:defRPr>
      </a:lvl7pPr>
      <a:lvl8pPr marL="2398860" algn="l" defTabSz="685392" rtl="0" eaLnBrk="1" latinLnBrk="0" hangingPunct="1">
        <a:defRPr sz="1400" kern="1200">
          <a:solidFill>
            <a:schemeClr val="tx1"/>
          </a:solidFill>
          <a:latin typeface="+mn-lt"/>
          <a:ea typeface="+mn-ea"/>
          <a:cs typeface="+mn-cs"/>
        </a:defRPr>
      </a:lvl8pPr>
      <a:lvl9pPr marL="2741546" algn="l" defTabSz="685392"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392" tIns="45696" rIns="91392" bIns="45696"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392" tIns="45696" rIns="91392" bIns="45696"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392" tIns="45696" rIns="91392" bIns="45696"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392" tIns="45696" rIns="91392" bIns="45696"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392" tIns="45696" rIns="91392" bIns="45696"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87402855"/>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xStyles>
    <p:titleStyle>
      <a:lvl1pPr algn="l" defTabSz="68539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54" indent="-171354" algn="l" defTabSz="68539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061" indent="-171354" algn="l" defTabSz="68539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745" indent="-171354" algn="l" defTabSz="68539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430"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116"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822"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518"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214"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921"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392" rtl="0" eaLnBrk="1" latinLnBrk="0" hangingPunct="1">
        <a:defRPr sz="1400" kern="1200">
          <a:solidFill>
            <a:schemeClr val="tx1"/>
          </a:solidFill>
          <a:latin typeface="+mn-lt"/>
          <a:ea typeface="+mn-ea"/>
          <a:cs typeface="+mn-cs"/>
        </a:defRPr>
      </a:lvl1pPr>
      <a:lvl2pPr marL="342686" algn="l" defTabSz="685392" rtl="0" eaLnBrk="1" latinLnBrk="0" hangingPunct="1">
        <a:defRPr sz="1400" kern="1200">
          <a:solidFill>
            <a:schemeClr val="tx1"/>
          </a:solidFill>
          <a:latin typeface="+mn-lt"/>
          <a:ea typeface="+mn-ea"/>
          <a:cs typeface="+mn-cs"/>
        </a:defRPr>
      </a:lvl2pPr>
      <a:lvl3pPr marL="685392" algn="l" defTabSz="685392" rtl="0" eaLnBrk="1" latinLnBrk="0" hangingPunct="1">
        <a:defRPr sz="1400" kern="1200">
          <a:solidFill>
            <a:schemeClr val="tx1"/>
          </a:solidFill>
          <a:latin typeface="+mn-lt"/>
          <a:ea typeface="+mn-ea"/>
          <a:cs typeface="+mn-cs"/>
        </a:defRPr>
      </a:lvl3pPr>
      <a:lvl4pPr marL="1028088" algn="l" defTabSz="685392" rtl="0" eaLnBrk="1" latinLnBrk="0" hangingPunct="1">
        <a:defRPr sz="1400" kern="1200">
          <a:solidFill>
            <a:schemeClr val="tx1"/>
          </a:solidFill>
          <a:latin typeface="+mn-lt"/>
          <a:ea typeface="+mn-ea"/>
          <a:cs typeface="+mn-cs"/>
        </a:defRPr>
      </a:lvl4pPr>
      <a:lvl5pPr marL="1370784" algn="l" defTabSz="685392" rtl="0" eaLnBrk="1" latinLnBrk="0" hangingPunct="1">
        <a:defRPr sz="1400" kern="1200">
          <a:solidFill>
            <a:schemeClr val="tx1"/>
          </a:solidFill>
          <a:latin typeface="+mn-lt"/>
          <a:ea typeface="+mn-ea"/>
          <a:cs typeface="+mn-cs"/>
        </a:defRPr>
      </a:lvl5pPr>
      <a:lvl6pPr marL="1713491" algn="l" defTabSz="685392" rtl="0" eaLnBrk="1" latinLnBrk="0" hangingPunct="1">
        <a:defRPr sz="1400" kern="1200">
          <a:solidFill>
            <a:schemeClr val="tx1"/>
          </a:solidFill>
          <a:latin typeface="+mn-lt"/>
          <a:ea typeface="+mn-ea"/>
          <a:cs typeface="+mn-cs"/>
        </a:defRPr>
      </a:lvl6pPr>
      <a:lvl7pPr marL="2056175" algn="l" defTabSz="685392" rtl="0" eaLnBrk="1" latinLnBrk="0" hangingPunct="1">
        <a:defRPr sz="1400" kern="1200">
          <a:solidFill>
            <a:schemeClr val="tx1"/>
          </a:solidFill>
          <a:latin typeface="+mn-lt"/>
          <a:ea typeface="+mn-ea"/>
          <a:cs typeface="+mn-cs"/>
        </a:defRPr>
      </a:lvl7pPr>
      <a:lvl8pPr marL="2398860" algn="l" defTabSz="685392" rtl="0" eaLnBrk="1" latinLnBrk="0" hangingPunct="1">
        <a:defRPr sz="1400" kern="1200">
          <a:solidFill>
            <a:schemeClr val="tx1"/>
          </a:solidFill>
          <a:latin typeface="+mn-lt"/>
          <a:ea typeface="+mn-ea"/>
          <a:cs typeface="+mn-cs"/>
        </a:defRPr>
      </a:lvl8pPr>
      <a:lvl9pPr marL="2741546" algn="l" defTabSz="685392"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392" tIns="45696" rIns="91392" bIns="45696"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392" tIns="45696" rIns="91392" bIns="45696"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392" tIns="45696" rIns="91392" bIns="45696"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392" tIns="45696" rIns="91392" bIns="45696"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392" tIns="45696" rIns="91392" bIns="45696"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3140578"/>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Lst>
  <p:txStyles>
    <p:titleStyle>
      <a:lvl1pPr algn="l" defTabSz="68539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54" indent="-171354" algn="l" defTabSz="68539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061" indent="-171354" algn="l" defTabSz="68539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745" indent="-171354" algn="l" defTabSz="68539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430"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116"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822"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518"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214"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921"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392" rtl="0" eaLnBrk="1" latinLnBrk="0" hangingPunct="1">
        <a:defRPr sz="1400" kern="1200">
          <a:solidFill>
            <a:schemeClr val="tx1"/>
          </a:solidFill>
          <a:latin typeface="+mn-lt"/>
          <a:ea typeface="+mn-ea"/>
          <a:cs typeface="+mn-cs"/>
        </a:defRPr>
      </a:lvl1pPr>
      <a:lvl2pPr marL="342686" algn="l" defTabSz="685392" rtl="0" eaLnBrk="1" latinLnBrk="0" hangingPunct="1">
        <a:defRPr sz="1400" kern="1200">
          <a:solidFill>
            <a:schemeClr val="tx1"/>
          </a:solidFill>
          <a:latin typeface="+mn-lt"/>
          <a:ea typeface="+mn-ea"/>
          <a:cs typeface="+mn-cs"/>
        </a:defRPr>
      </a:lvl2pPr>
      <a:lvl3pPr marL="685392" algn="l" defTabSz="685392" rtl="0" eaLnBrk="1" latinLnBrk="0" hangingPunct="1">
        <a:defRPr sz="1400" kern="1200">
          <a:solidFill>
            <a:schemeClr val="tx1"/>
          </a:solidFill>
          <a:latin typeface="+mn-lt"/>
          <a:ea typeface="+mn-ea"/>
          <a:cs typeface="+mn-cs"/>
        </a:defRPr>
      </a:lvl3pPr>
      <a:lvl4pPr marL="1028088" algn="l" defTabSz="685392" rtl="0" eaLnBrk="1" latinLnBrk="0" hangingPunct="1">
        <a:defRPr sz="1400" kern="1200">
          <a:solidFill>
            <a:schemeClr val="tx1"/>
          </a:solidFill>
          <a:latin typeface="+mn-lt"/>
          <a:ea typeface="+mn-ea"/>
          <a:cs typeface="+mn-cs"/>
        </a:defRPr>
      </a:lvl4pPr>
      <a:lvl5pPr marL="1370784" algn="l" defTabSz="685392" rtl="0" eaLnBrk="1" latinLnBrk="0" hangingPunct="1">
        <a:defRPr sz="1400" kern="1200">
          <a:solidFill>
            <a:schemeClr val="tx1"/>
          </a:solidFill>
          <a:latin typeface="+mn-lt"/>
          <a:ea typeface="+mn-ea"/>
          <a:cs typeface="+mn-cs"/>
        </a:defRPr>
      </a:lvl5pPr>
      <a:lvl6pPr marL="1713491" algn="l" defTabSz="685392" rtl="0" eaLnBrk="1" latinLnBrk="0" hangingPunct="1">
        <a:defRPr sz="1400" kern="1200">
          <a:solidFill>
            <a:schemeClr val="tx1"/>
          </a:solidFill>
          <a:latin typeface="+mn-lt"/>
          <a:ea typeface="+mn-ea"/>
          <a:cs typeface="+mn-cs"/>
        </a:defRPr>
      </a:lvl6pPr>
      <a:lvl7pPr marL="2056175" algn="l" defTabSz="685392" rtl="0" eaLnBrk="1" latinLnBrk="0" hangingPunct="1">
        <a:defRPr sz="1400" kern="1200">
          <a:solidFill>
            <a:schemeClr val="tx1"/>
          </a:solidFill>
          <a:latin typeface="+mn-lt"/>
          <a:ea typeface="+mn-ea"/>
          <a:cs typeface="+mn-cs"/>
        </a:defRPr>
      </a:lvl7pPr>
      <a:lvl8pPr marL="2398860" algn="l" defTabSz="685392" rtl="0" eaLnBrk="1" latinLnBrk="0" hangingPunct="1">
        <a:defRPr sz="1400" kern="1200">
          <a:solidFill>
            <a:schemeClr val="tx1"/>
          </a:solidFill>
          <a:latin typeface="+mn-lt"/>
          <a:ea typeface="+mn-ea"/>
          <a:cs typeface="+mn-cs"/>
        </a:defRPr>
      </a:lvl8pPr>
      <a:lvl9pPr marL="2741546" algn="l" defTabSz="685392"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392" tIns="45696" rIns="91392" bIns="45696"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392" tIns="45696" rIns="91392" bIns="45696"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392" tIns="45696" rIns="91392" bIns="45696"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392" tIns="45696" rIns="91392" bIns="45696"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392" tIns="45696" rIns="91392" bIns="45696"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43537469"/>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Lst>
  <p:txStyles>
    <p:titleStyle>
      <a:lvl1pPr algn="l" defTabSz="68539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54" indent="-171354" algn="l" defTabSz="68539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061" indent="-171354" algn="l" defTabSz="68539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745" indent="-171354" algn="l" defTabSz="68539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430"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116"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822"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518"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214"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921"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392" rtl="0" eaLnBrk="1" latinLnBrk="0" hangingPunct="1">
        <a:defRPr sz="1400" kern="1200">
          <a:solidFill>
            <a:schemeClr val="tx1"/>
          </a:solidFill>
          <a:latin typeface="+mn-lt"/>
          <a:ea typeface="+mn-ea"/>
          <a:cs typeface="+mn-cs"/>
        </a:defRPr>
      </a:lvl1pPr>
      <a:lvl2pPr marL="342686" algn="l" defTabSz="685392" rtl="0" eaLnBrk="1" latinLnBrk="0" hangingPunct="1">
        <a:defRPr sz="1400" kern="1200">
          <a:solidFill>
            <a:schemeClr val="tx1"/>
          </a:solidFill>
          <a:latin typeface="+mn-lt"/>
          <a:ea typeface="+mn-ea"/>
          <a:cs typeface="+mn-cs"/>
        </a:defRPr>
      </a:lvl2pPr>
      <a:lvl3pPr marL="685392" algn="l" defTabSz="685392" rtl="0" eaLnBrk="1" latinLnBrk="0" hangingPunct="1">
        <a:defRPr sz="1400" kern="1200">
          <a:solidFill>
            <a:schemeClr val="tx1"/>
          </a:solidFill>
          <a:latin typeface="+mn-lt"/>
          <a:ea typeface="+mn-ea"/>
          <a:cs typeface="+mn-cs"/>
        </a:defRPr>
      </a:lvl3pPr>
      <a:lvl4pPr marL="1028088" algn="l" defTabSz="685392" rtl="0" eaLnBrk="1" latinLnBrk="0" hangingPunct="1">
        <a:defRPr sz="1400" kern="1200">
          <a:solidFill>
            <a:schemeClr val="tx1"/>
          </a:solidFill>
          <a:latin typeface="+mn-lt"/>
          <a:ea typeface="+mn-ea"/>
          <a:cs typeface="+mn-cs"/>
        </a:defRPr>
      </a:lvl4pPr>
      <a:lvl5pPr marL="1370784" algn="l" defTabSz="685392" rtl="0" eaLnBrk="1" latinLnBrk="0" hangingPunct="1">
        <a:defRPr sz="1400" kern="1200">
          <a:solidFill>
            <a:schemeClr val="tx1"/>
          </a:solidFill>
          <a:latin typeface="+mn-lt"/>
          <a:ea typeface="+mn-ea"/>
          <a:cs typeface="+mn-cs"/>
        </a:defRPr>
      </a:lvl5pPr>
      <a:lvl6pPr marL="1713491" algn="l" defTabSz="685392" rtl="0" eaLnBrk="1" latinLnBrk="0" hangingPunct="1">
        <a:defRPr sz="1400" kern="1200">
          <a:solidFill>
            <a:schemeClr val="tx1"/>
          </a:solidFill>
          <a:latin typeface="+mn-lt"/>
          <a:ea typeface="+mn-ea"/>
          <a:cs typeface="+mn-cs"/>
        </a:defRPr>
      </a:lvl6pPr>
      <a:lvl7pPr marL="2056175" algn="l" defTabSz="685392" rtl="0" eaLnBrk="1" latinLnBrk="0" hangingPunct="1">
        <a:defRPr sz="1400" kern="1200">
          <a:solidFill>
            <a:schemeClr val="tx1"/>
          </a:solidFill>
          <a:latin typeface="+mn-lt"/>
          <a:ea typeface="+mn-ea"/>
          <a:cs typeface="+mn-cs"/>
        </a:defRPr>
      </a:lvl7pPr>
      <a:lvl8pPr marL="2398860" algn="l" defTabSz="685392" rtl="0" eaLnBrk="1" latinLnBrk="0" hangingPunct="1">
        <a:defRPr sz="1400" kern="1200">
          <a:solidFill>
            <a:schemeClr val="tx1"/>
          </a:solidFill>
          <a:latin typeface="+mn-lt"/>
          <a:ea typeface="+mn-ea"/>
          <a:cs typeface="+mn-cs"/>
        </a:defRPr>
      </a:lvl8pPr>
      <a:lvl9pPr marL="2741546" algn="l" defTabSz="685392"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392" tIns="45696" rIns="91392" bIns="45696"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392" tIns="45696" rIns="91392" bIns="45696"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392" tIns="45696" rIns="91392" bIns="45696"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392" tIns="45696" rIns="91392" bIns="45696"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392" tIns="45696" rIns="91392" bIns="45696"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544900"/>
      </p:ext>
    </p:extLst>
  </p:cSld>
  <p:clrMap bg1="lt1" tx1="dk1" bg2="lt2" tx2="dk2" accent1="accent1" accent2="accent2" accent3="accent3" accent4="accent4" accent5="accent5" accent6="accent6" hlink="hlink" folHlink="folHlink"/>
  <p:sldLayoutIdLst>
    <p:sldLayoutId id="2147484176" r:id="rId1"/>
    <p:sldLayoutId id="2147484177" r:id="rId2"/>
    <p:sldLayoutId id="2147484178" r:id="rId3"/>
    <p:sldLayoutId id="2147484179" r:id="rId4"/>
    <p:sldLayoutId id="2147484180" r:id="rId5"/>
    <p:sldLayoutId id="2147484181" r:id="rId6"/>
    <p:sldLayoutId id="2147484182" r:id="rId7"/>
    <p:sldLayoutId id="2147484183" r:id="rId8"/>
    <p:sldLayoutId id="2147484184" r:id="rId9"/>
    <p:sldLayoutId id="2147484185" r:id="rId10"/>
    <p:sldLayoutId id="2147484186" r:id="rId11"/>
  </p:sldLayoutIdLst>
  <p:txStyles>
    <p:titleStyle>
      <a:lvl1pPr algn="l" defTabSz="68539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54" indent="-171354" algn="l" defTabSz="68539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061" indent="-171354" algn="l" defTabSz="68539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745" indent="-171354" algn="l" defTabSz="68539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430"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116"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822"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518"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214"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921"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392" rtl="0" eaLnBrk="1" latinLnBrk="0" hangingPunct="1">
        <a:defRPr sz="1400" kern="1200">
          <a:solidFill>
            <a:schemeClr val="tx1"/>
          </a:solidFill>
          <a:latin typeface="+mn-lt"/>
          <a:ea typeface="+mn-ea"/>
          <a:cs typeface="+mn-cs"/>
        </a:defRPr>
      </a:lvl1pPr>
      <a:lvl2pPr marL="342686" algn="l" defTabSz="685392" rtl="0" eaLnBrk="1" latinLnBrk="0" hangingPunct="1">
        <a:defRPr sz="1400" kern="1200">
          <a:solidFill>
            <a:schemeClr val="tx1"/>
          </a:solidFill>
          <a:latin typeface="+mn-lt"/>
          <a:ea typeface="+mn-ea"/>
          <a:cs typeface="+mn-cs"/>
        </a:defRPr>
      </a:lvl2pPr>
      <a:lvl3pPr marL="685392" algn="l" defTabSz="685392" rtl="0" eaLnBrk="1" latinLnBrk="0" hangingPunct="1">
        <a:defRPr sz="1400" kern="1200">
          <a:solidFill>
            <a:schemeClr val="tx1"/>
          </a:solidFill>
          <a:latin typeface="+mn-lt"/>
          <a:ea typeface="+mn-ea"/>
          <a:cs typeface="+mn-cs"/>
        </a:defRPr>
      </a:lvl3pPr>
      <a:lvl4pPr marL="1028088" algn="l" defTabSz="685392" rtl="0" eaLnBrk="1" latinLnBrk="0" hangingPunct="1">
        <a:defRPr sz="1400" kern="1200">
          <a:solidFill>
            <a:schemeClr val="tx1"/>
          </a:solidFill>
          <a:latin typeface="+mn-lt"/>
          <a:ea typeface="+mn-ea"/>
          <a:cs typeface="+mn-cs"/>
        </a:defRPr>
      </a:lvl4pPr>
      <a:lvl5pPr marL="1370784" algn="l" defTabSz="685392" rtl="0" eaLnBrk="1" latinLnBrk="0" hangingPunct="1">
        <a:defRPr sz="1400" kern="1200">
          <a:solidFill>
            <a:schemeClr val="tx1"/>
          </a:solidFill>
          <a:latin typeface="+mn-lt"/>
          <a:ea typeface="+mn-ea"/>
          <a:cs typeface="+mn-cs"/>
        </a:defRPr>
      </a:lvl5pPr>
      <a:lvl6pPr marL="1713491" algn="l" defTabSz="685392" rtl="0" eaLnBrk="1" latinLnBrk="0" hangingPunct="1">
        <a:defRPr sz="1400" kern="1200">
          <a:solidFill>
            <a:schemeClr val="tx1"/>
          </a:solidFill>
          <a:latin typeface="+mn-lt"/>
          <a:ea typeface="+mn-ea"/>
          <a:cs typeface="+mn-cs"/>
        </a:defRPr>
      </a:lvl6pPr>
      <a:lvl7pPr marL="2056175" algn="l" defTabSz="685392" rtl="0" eaLnBrk="1" latinLnBrk="0" hangingPunct="1">
        <a:defRPr sz="1400" kern="1200">
          <a:solidFill>
            <a:schemeClr val="tx1"/>
          </a:solidFill>
          <a:latin typeface="+mn-lt"/>
          <a:ea typeface="+mn-ea"/>
          <a:cs typeface="+mn-cs"/>
        </a:defRPr>
      </a:lvl7pPr>
      <a:lvl8pPr marL="2398860" algn="l" defTabSz="685392" rtl="0" eaLnBrk="1" latinLnBrk="0" hangingPunct="1">
        <a:defRPr sz="1400" kern="1200">
          <a:solidFill>
            <a:schemeClr val="tx1"/>
          </a:solidFill>
          <a:latin typeface="+mn-lt"/>
          <a:ea typeface="+mn-ea"/>
          <a:cs typeface="+mn-cs"/>
        </a:defRPr>
      </a:lvl8pPr>
      <a:lvl9pPr marL="2741546" algn="l" defTabSz="685392"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392" tIns="45696" rIns="91392" bIns="45696"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392" tIns="45696" rIns="91392" bIns="45696"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392" tIns="45696" rIns="91392" bIns="45696"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1/16/24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392" tIns="45696" rIns="91392" bIns="45696"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392" tIns="45696" rIns="91392" bIns="45696"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94570568"/>
      </p:ext>
    </p:extLst>
  </p:cSld>
  <p:clrMap bg1="lt1" tx1="dk1" bg2="lt2" tx2="dk2" accent1="accent1" accent2="accent2" accent3="accent3" accent4="accent4" accent5="accent5" accent6="accent6" hlink="hlink" folHlink="folHlink"/>
  <p:sldLayoutIdLst>
    <p:sldLayoutId id="2147484272" r:id="rId1"/>
    <p:sldLayoutId id="2147484273" r:id="rId2"/>
    <p:sldLayoutId id="2147484274" r:id="rId3"/>
    <p:sldLayoutId id="2147484275" r:id="rId4"/>
    <p:sldLayoutId id="2147484276" r:id="rId5"/>
    <p:sldLayoutId id="2147484277" r:id="rId6"/>
    <p:sldLayoutId id="2147484278" r:id="rId7"/>
    <p:sldLayoutId id="2147484279" r:id="rId8"/>
    <p:sldLayoutId id="2147484280" r:id="rId9"/>
    <p:sldLayoutId id="2147484281" r:id="rId10"/>
    <p:sldLayoutId id="2147484282" r:id="rId11"/>
  </p:sldLayoutIdLst>
  <p:txStyles>
    <p:titleStyle>
      <a:lvl1pPr algn="l" defTabSz="68539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54" indent="-171354" algn="l" defTabSz="68539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061" indent="-171354" algn="l" defTabSz="68539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745" indent="-171354" algn="l" defTabSz="68539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430"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116"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822"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518"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214"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921" indent="-171354" algn="l" defTabSz="68539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392" rtl="0" eaLnBrk="1" latinLnBrk="0" hangingPunct="1">
        <a:defRPr sz="1400" kern="1200">
          <a:solidFill>
            <a:schemeClr val="tx1"/>
          </a:solidFill>
          <a:latin typeface="+mn-lt"/>
          <a:ea typeface="+mn-ea"/>
          <a:cs typeface="+mn-cs"/>
        </a:defRPr>
      </a:lvl1pPr>
      <a:lvl2pPr marL="342686" algn="l" defTabSz="685392" rtl="0" eaLnBrk="1" latinLnBrk="0" hangingPunct="1">
        <a:defRPr sz="1400" kern="1200">
          <a:solidFill>
            <a:schemeClr val="tx1"/>
          </a:solidFill>
          <a:latin typeface="+mn-lt"/>
          <a:ea typeface="+mn-ea"/>
          <a:cs typeface="+mn-cs"/>
        </a:defRPr>
      </a:lvl2pPr>
      <a:lvl3pPr marL="685392" algn="l" defTabSz="685392" rtl="0" eaLnBrk="1" latinLnBrk="0" hangingPunct="1">
        <a:defRPr sz="1400" kern="1200">
          <a:solidFill>
            <a:schemeClr val="tx1"/>
          </a:solidFill>
          <a:latin typeface="+mn-lt"/>
          <a:ea typeface="+mn-ea"/>
          <a:cs typeface="+mn-cs"/>
        </a:defRPr>
      </a:lvl3pPr>
      <a:lvl4pPr marL="1028088" algn="l" defTabSz="685392" rtl="0" eaLnBrk="1" latinLnBrk="0" hangingPunct="1">
        <a:defRPr sz="1400" kern="1200">
          <a:solidFill>
            <a:schemeClr val="tx1"/>
          </a:solidFill>
          <a:latin typeface="+mn-lt"/>
          <a:ea typeface="+mn-ea"/>
          <a:cs typeface="+mn-cs"/>
        </a:defRPr>
      </a:lvl4pPr>
      <a:lvl5pPr marL="1370784" algn="l" defTabSz="685392" rtl="0" eaLnBrk="1" latinLnBrk="0" hangingPunct="1">
        <a:defRPr sz="1400" kern="1200">
          <a:solidFill>
            <a:schemeClr val="tx1"/>
          </a:solidFill>
          <a:latin typeface="+mn-lt"/>
          <a:ea typeface="+mn-ea"/>
          <a:cs typeface="+mn-cs"/>
        </a:defRPr>
      </a:lvl5pPr>
      <a:lvl6pPr marL="1713491" algn="l" defTabSz="685392" rtl="0" eaLnBrk="1" latinLnBrk="0" hangingPunct="1">
        <a:defRPr sz="1400" kern="1200">
          <a:solidFill>
            <a:schemeClr val="tx1"/>
          </a:solidFill>
          <a:latin typeface="+mn-lt"/>
          <a:ea typeface="+mn-ea"/>
          <a:cs typeface="+mn-cs"/>
        </a:defRPr>
      </a:lvl6pPr>
      <a:lvl7pPr marL="2056175" algn="l" defTabSz="685392" rtl="0" eaLnBrk="1" latinLnBrk="0" hangingPunct="1">
        <a:defRPr sz="1400" kern="1200">
          <a:solidFill>
            <a:schemeClr val="tx1"/>
          </a:solidFill>
          <a:latin typeface="+mn-lt"/>
          <a:ea typeface="+mn-ea"/>
          <a:cs typeface="+mn-cs"/>
        </a:defRPr>
      </a:lvl7pPr>
      <a:lvl8pPr marL="2398860" algn="l" defTabSz="685392" rtl="0" eaLnBrk="1" latinLnBrk="0" hangingPunct="1">
        <a:defRPr sz="1400" kern="1200">
          <a:solidFill>
            <a:schemeClr val="tx1"/>
          </a:solidFill>
          <a:latin typeface="+mn-lt"/>
          <a:ea typeface="+mn-ea"/>
          <a:cs typeface="+mn-cs"/>
        </a:defRPr>
      </a:lvl8pPr>
      <a:lvl9pPr marL="2741546" algn="l" defTabSz="685392"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17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1.xml"/><Relationship Id="rId2"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7.jpg"/><Relationship Id="rId5" Type="http://schemas.openxmlformats.org/officeDocument/2006/relationships/image" Target="../media/image23.jpg"/><Relationship Id="rId6" Type="http://schemas.openxmlformats.org/officeDocument/2006/relationships/image" Target="../media/image24.png"/><Relationship Id="rId1" Type="http://schemas.openxmlformats.org/officeDocument/2006/relationships/slideLayout" Target="../slideLayouts/slideLayout191.xml"/><Relationship Id="rId2"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6.jpeg"/><Relationship Id="rId5" Type="http://schemas.microsoft.com/office/2007/relationships/hdphoto" Target="../media/hdphoto1.wdp"/><Relationship Id="rId1" Type="http://schemas.openxmlformats.org/officeDocument/2006/relationships/slideLayout" Target="../slideLayouts/slideLayout83.xml"/><Relationship Id="rId2"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3.jpg"/><Relationship Id="rId5" Type="http://schemas.openxmlformats.org/officeDocument/2006/relationships/image" Target="../media/image17.jpg"/><Relationship Id="rId1" Type="http://schemas.openxmlformats.org/officeDocument/2006/relationships/slideLayout" Target="../slideLayouts/slideLayout39.xml"/><Relationship Id="rId2"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29.png"/><Relationship Id="rId3"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72.xml"/><Relationship Id="rId2"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jpg"/><Relationship Id="rId1" Type="http://schemas.openxmlformats.org/officeDocument/2006/relationships/slideLayout" Target="../slideLayouts/slideLayout111.xml"/><Relationship Id="rId2"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94.xml"/><Relationship Id="rId2"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3.png"/><Relationship Id="rId1" Type="http://schemas.openxmlformats.org/officeDocument/2006/relationships/slideLayout" Target="../slideLayouts/slideLayout61.xml"/><Relationship Id="rId2"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image" Target="../media/image41.gif"/></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image" Target="../media/image44.jpg"/><Relationship Id="rId5" Type="http://schemas.openxmlformats.org/officeDocument/2006/relationships/image" Target="../media/image45.jpg"/><Relationship Id="rId1" Type="http://schemas.openxmlformats.org/officeDocument/2006/relationships/slideLayout" Target="../slideLayouts/slideLayout143.xml"/><Relationship Id="rId2" Type="http://schemas.openxmlformats.org/officeDocument/2006/relationships/image" Target="../media/image4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image" Target="../media/image15.jpg"/><Relationship Id="rId3" Type="http://schemas.openxmlformats.org/officeDocument/2006/relationships/image" Target="../media/image4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33.png"/><Relationship Id="rId3"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image" Target="../media/image47.png"/><Relationship Id="rId3" Type="http://schemas.openxmlformats.org/officeDocument/2006/relationships/image" Target="../media/image4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image" Target="../media/image49.jpg"/><Relationship Id="rId3" Type="http://schemas.openxmlformats.org/officeDocument/2006/relationships/image" Target="../media/image5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image" Target="../media/image51.png"/><Relationship Id="rId3"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65.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1" Type="http://schemas.openxmlformats.org/officeDocument/2006/relationships/slideLayout" Target="../slideLayouts/slideLayout143.xml"/><Relationship Id="rId2"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0.xml"/><Relationship Id="rId2" Type="http://schemas.openxmlformats.org/officeDocument/2006/relationships/image" Target="../media/image57.png"/><Relationship Id="rId3" Type="http://schemas.openxmlformats.org/officeDocument/2006/relationships/image" Target="../media/image5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5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gif"/><Relationship Id="rId1" Type="http://schemas.openxmlformats.org/officeDocument/2006/relationships/slideLayout" Target="../slideLayouts/slideLayout170.xml"/><Relationship Id="rId2"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1.xml"/><Relationship Id="rId2" Type="http://schemas.openxmlformats.org/officeDocument/2006/relationships/image" Target="../media/image13.png"/><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1.xml"/><Relationship Id="rId2" Type="http://schemas.openxmlformats.org/officeDocument/2006/relationships/image" Target="../media/image1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1.xml"/><Relationship Id="rId2" Type="http://schemas.openxmlformats.org/officeDocument/2006/relationships/image" Target="../media/image1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9.xml"/><Relationship Id="rId2"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ECE0"/>
        </a:solidFill>
        <a:effectLst/>
      </p:bgPr>
    </p:bg>
    <p:spTree>
      <p:nvGrpSpPr>
        <p:cNvPr id="1" name="Shape 103"/>
        <p:cNvGrpSpPr/>
        <p:nvPr/>
      </p:nvGrpSpPr>
      <p:grpSpPr>
        <a:xfrm>
          <a:off x="0" y="0"/>
          <a:ext cx="0" cy="0"/>
          <a:chOff x="0" y="0"/>
          <a:chExt cx="0" cy="0"/>
        </a:xfrm>
      </p:grpSpPr>
      <p:pic>
        <p:nvPicPr>
          <p:cNvPr id="7" name="Picture 6" descr="gfs_world-ced_prcp-tcld-topo_2022-02-14.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7920" y="285750"/>
            <a:ext cx="6455969" cy="4572000"/>
          </a:xfrm>
          <a:prstGeom prst="rect">
            <a:avLst/>
          </a:prstGeom>
        </p:spPr>
      </p:pic>
      <p:pic>
        <p:nvPicPr>
          <p:cNvPr id="104" name="Google Shape;104;p15" descr="A logo with blue and green waves&#10;&#10;Description automatically generated"/>
          <p:cNvPicPr preferRelativeResize="0"/>
          <p:nvPr/>
        </p:nvPicPr>
        <p:blipFill rotWithShape="1">
          <a:blip r:embed="rId4">
            <a:alphaModFix/>
          </a:blip>
          <a:srcRect/>
          <a:stretch/>
        </p:blipFill>
        <p:spPr>
          <a:xfrm>
            <a:off x="589026" y="2632524"/>
            <a:ext cx="1163574" cy="1158426"/>
          </a:xfrm>
          <a:prstGeom prst="rect">
            <a:avLst/>
          </a:prstGeom>
          <a:noFill/>
          <a:ln>
            <a:noFill/>
          </a:ln>
        </p:spPr>
      </p:pic>
      <p:sp>
        <p:nvSpPr>
          <p:cNvPr id="105" name="Google Shape;105;p15"/>
          <p:cNvSpPr txBox="1"/>
          <p:nvPr/>
        </p:nvSpPr>
        <p:spPr>
          <a:xfrm>
            <a:off x="1" y="97276"/>
            <a:ext cx="2590799" cy="874274"/>
          </a:xfrm>
          <a:prstGeom prst="rect">
            <a:avLst/>
          </a:prstGeom>
          <a:noFill/>
          <a:ln>
            <a:noFill/>
          </a:ln>
        </p:spPr>
        <p:txBody>
          <a:bodyPr spcFirstLastPara="1" wrap="square" lIns="68567" tIns="34274" rIns="68567" bIns="34274" anchor="ctr" anchorCtr="0">
            <a:noAutofit/>
          </a:bodyPr>
          <a:lstStyle/>
          <a:p>
            <a:pPr algn="ctr" defTabSz="685800">
              <a:lnSpc>
                <a:spcPct val="90000"/>
              </a:lnSpc>
              <a:buClr>
                <a:srgbClr val="333333"/>
              </a:buClr>
              <a:buSzPts val="3200"/>
            </a:pPr>
            <a:r>
              <a:rPr lang="en-US" sz="2500" kern="0" dirty="0" smtClean="0">
                <a:solidFill>
                  <a:schemeClr val="accent2">
                    <a:lumMod val="50000"/>
                  </a:schemeClr>
                </a:solidFill>
                <a:latin typeface="Arial"/>
                <a:ea typeface="Arial"/>
                <a:cs typeface="Arial"/>
                <a:sym typeface="Arial"/>
              </a:rPr>
              <a:t>Climate System</a:t>
            </a:r>
          </a:p>
          <a:p>
            <a:pPr algn="ctr" defTabSz="685800">
              <a:lnSpc>
                <a:spcPct val="90000"/>
              </a:lnSpc>
              <a:buClr>
                <a:srgbClr val="333333"/>
              </a:buClr>
              <a:buSzPts val="3200"/>
            </a:pPr>
            <a:r>
              <a:rPr lang="en-US" sz="2500" kern="0" dirty="0" smtClean="0">
                <a:solidFill>
                  <a:schemeClr val="accent2">
                    <a:lumMod val="50000"/>
                  </a:schemeClr>
                </a:solidFill>
                <a:latin typeface="Arial"/>
                <a:ea typeface="Arial"/>
                <a:cs typeface="Arial"/>
                <a:sym typeface="Arial"/>
              </a:rPr>
              <a:t>Introduction</a:t>
            </a:r>
            <a:endParaRPr sz="2500" kern="0" dirty="0">
              <a:solidFill>
                <a:schemeClr val="accent2">
                  <a:lumMod val="50000"/>
                </a:schemeClr>
              </a:solidFill>
              <a:latin typeface="Arial"/>
              <a:ea typeface="Arial"/>
              <a:cs typeface="Arial"/>
              <a:sym typeface="Arial"/>
            </a:endParaRPr>
          </a:p>
        </p:txBody>
      </p:sp>
      <p:sp>
        <p:nvSpPr>
          <p:cNvPr id="106" name="Google Shape;106;p15"/>
          <p:cNvSpPr txBox="1"/>
          <p:nvPr/>
        </p:nvSpPr>
        <p:spPr>
          <a:xfrm>
            <a:off x="239505" y="1067159"/>
            <a:ext cx="2351295" cy="1580791"/>
          </a:xfrm>
          <a:prstGeom prst="rect">
            <a:avLst/>
          </a:prstGeom>
          <a:noFill/>
          <a:ln>
            <a:noFill/>
          </a:ln>
        </p:spPr>
        <p:txBody>
          <a:bodyPr spcFirstLastPara="1" wrap="square" lIns="68567" tIns="34274" rIns="68567" bIns="34274" anchor="ctr" anchorCtr="0">
            <a:noAutofit/>
          </a:bodyPr>
          <a:lstStyle/>
          <a:p>
            <a:pPr defTabSz="685800">
              <a:lnSpc>
                <a:spcPct val="90000"/>
              </a:lnSpc>
              <a:buClr>
                <a:srgbClr val="333333"/>
              </a:buClr>
              <a:buSzPts val="1800"/>
            </a:pPr>
            <a:r>
              <a:rPr lang="en-US" sz="1350" kern="0" dirty="0" smtClean="0">
                <a:solidFill>
                  <a:srgbClr val="333333"/>
                </a:solidFill>
                <a:latin typeface="Arial"/>
                <a:ea typeface="Arial"/>
                <a:cs typeface="Arial"/>
                <a:sym typeface="Arial"/>
              </a:rPr>
              <a:t>Sean Birkel </a:t>
            </a:r>
            <a:endParaRPr sz="1350" kern="0" dirty="0">
              <a:solidFill>
                <a:srgbClr val="000000"/>
              </a:solidFill>
              <a:latin typeface="Arial"/>
              <a:ea typeface="Arial"/>
              <a:cs typeface="Arial"/>
              <a:sym typeface="Arial"/>
            </a:endParaRPr>
          </a:p>
          <a:p>
            <a:pPr defTabSz="685800">
              <a:lnSpc>
                <a:spcPct val="90000"/>
              </a:lnSpc>
              <a:buClr>
                <a:srgbClr val="333333"/>
              </a:buClr>
              <a:buSzPts val="1800"/>
            </a:pPr>
            <a:r>
              <a:rPr lang="en-US" sz="1350" kern="0" dirty="0" smtClean="0">
                <a:solidFill>
                  <a:srgbClr val="333333"/>
                </a:solidFill>
                <a:ea typeface="Arial"/>
                <a:cs typeface="Arial"/>
                <a:sym typeface="Arial"/>
              </a:rPr>
              <a:t>Cooperative </a:t>
            </a:r>
            <a:r>
              <a:rPr lang="en-US" sz="1350" kern="0" dirty="0">
                <a:solidFill>
                  <a:srgbClr val="333333"/>
                </a:solidFill>
                <a:ea typeface="Arial"/>
                <a:cs typeface="Arial"/>
                <a:sym typeface="Arial"/>
              </a:rPr>
              <a:t>Extension</a:t>
            </a:r>
          </a:p>
          <a:p>
            <a:pPr defTabSz="685800">
              <a:lnSpc>
                <a:spcPct val="90000"/>
              </a:lnSpc>
              <a:buClr>
                <a:srgbClr val="333333"/>
              </a:buClr>
              <a:buSzPts val="1800"/>
            </a:pPr>
            <a:r>
              <a:rPr lang="en-US" sz="1350" kern="0" dirty="0" smtClean="0">
                <a:solidFill>
                  <a:srgbClr val="333333"/>
                </a:solidFill>
                <a:latin typeface="Arial"/>
                <a:ea typeface="Arial"/>
                <a:cs typeface="Arial"/>
                <a:sym typeface="Arial"/>
              </a:rPr>
              <a:t>Climate Change Institute</a:t>
            </a:r>
          </a:p>
          <a:p>
            <a:pPr defTabSz="685800">
              <a:lnSpc>
                <a:spcPct val="90000"/>
              </a:lnSpc>
              <a:buClr>
                <a:srgbClr val="333333"/>
              </a:buClr>
              <a:buSzPts val="1800"/>
            </a:pPr>
            <a:r>
              <a:rPr lang="en-US" sz="1350" kern="0" dirty="0" smtClean="0">
                <a:solidFill>
                  <a:srgbClr val="333333"/>
                </a:solidFill>
                <a:latin typeface="Arial"/>
                <a:ea typeface="Arial"/>
                <a:cs typeface="Arial"/>
                <a:sym typeface="Arial"/>
              </a:rPr>
              <a:t>University of Maine</a:t>
            </a:r>
          </a:p>
          <a:p>
            <a:pPr defTabSz="685800">
              <a:lnSpc>
                <a:spcPct val="90000"/>
              </a:lnSpc>
              <a:buClr>
                <a:srgbClr val="333333"/>
              </a:buClr>
              <a:buSzPts val="1800"/>
            </a:pPr>
            <a:endParaRPr sz="1350" kern="0" dirty="0">
              <a:solidFill>
                <a:srgbClr val="000000"/>
              </a:solidFill>
              <a:latin typeface="Arial"/>
              <a:ea typeface="Arial"/>
              <a:cs typeface="Arial"/>
              <a:sym typeface="Arial"/>
            </a:endParaRPr>
          </a:p>
          <a:p>
            <a:pPr defTabSz="685800">
              <a:lnSpc>
                <a:spcPct val="90000"/>
              </a:lnSpc>
              <a:buClr>
                <a:srgbClr val="333333"/>
              </a:buClr>
              <a:buSzPts val="1800"/>
            </a:pPr>
            <a:r>
              <a:rPr lang="en-US" sz="1350" kern="0" dirty="0" smtClean="0">
                <a:solidFill>
                  <a:srgbClr val="333333"/>
                </a:solidFill>
                <a:latin typeface="Arial"/>
                <a:ea typeface="Arial"/>
                <a:cs typeface="Arial"/>
                <a:sym typeface="Arial"/>
              </a:rPr>
              <a:t>Climate Adaptation </a:t>
            </a:r>
            <a:r>
              <a:rPr lang="en-US" sz="1350" kern="0" dirty="0" smtClean="0">
                <a:solidFill>
                  <a:srgbClr val="333333"/>
                </a:solidFill>
                <a:latin typeface="Arial"/>
                <a:ea typeface="Arial"/>
                <a:cs typeface="Arial"/>
                <a:sym typeface="Arial"/>
              </a:rPr>
              <a:t>&amp;</a:t>
            </a:r>
          </a:p>
          <a:p>
            <a:pPr defTabSz="685800">
              <a:lnSpc>
                <a:spcPct val="90000"/>
              </a:lnSpc>
              <a:buClr>
                <a:srgbClr val="333333"/>
              </a:buClr>
              <a:buSzPts val="1800"/>
            </a:pPr>
            <a:r>
              <a:rPr lang="en-US" sz="1350" kern="0" dirty="0" smtClean="0">
                <a:solidFill>
                  <a:srgbClr val="333333"/>
                </a:solidFill>
                <a:latin typeface="Arial"/>
                <a:ea typeface="Arial"/>
                <a:cs typeface="Arial"/>
                <a:sym typeface="Arial"/>
              </a:rPr>
              <a:t>Mitigation </a:t>
            </a:r>
            <a:r>
              <a:rPr lang="en-US" sz="1350" kern="0" dirty="0" smtClean="0">
                <a:solidFill>
                  <a:srgbClr val="333333"/>
                </a:solidFill>
                <a:latin typeface="Arial"/>
                <a:ea typeface="Arial"/>
                <a:cs typeface="Arial"/>
                <a:sym typeface="Arial"/>
              </a:rPr>
              <a:t>Fellowship</a:t>
            </a:r>
            <a:endParaRPr sz="1350" kern="0" dirty="0">
              <a:solidFill>
                <a:srgbClr val="000000"/>
              </a:solidFill>
              <a:latin typeface="Arial"/>
              <a:ea typeface="Arial"/>
              <a:cs typeface="Arial"/>
              <a:sym typeface="Arial"/>
            </a:endParaRPr>
          </a:p>
          <a:p>
            <a:pPr defTabSz="685800">
              <a:lnSpc>
                <a:spcPct val="90000"/>
              </a:lnSpc>
              <a:buClr>
                <a:srgbClr val="333333"/>
              </a:buClr>
              <a:buSzPts val="1800"/>
            </a:pPr>
            <a:r>
              <a:rPr lang="en-US" sz="1350" kern="0" dirty="0" err="1">
                <a:solidFill>
                  <a:srgbClr val="333333"/>
                </a:solidFill>
                <a:latin typeface="Arial"/>
                <a:ea typeface="Arial"/>
                <a:cs typeface="Arial"/>
                <a:sym typeface="Arial"/>
              </a:rPr>
              <a:t>www.adaptationfellows.net</a:t>
            </a:r>
            <a:endParaRPr sz="1350" kern="0" dirty="0">
              <a:solidFill>
                <a:srgbClr val="333333"/>
              </a:solidFill>
              <a:latin typeface="Arial"/>
              <a:ea typeface="Arial"/>
              <a:cs typeface="Arial"/>
              <a:sym typeface="Arial"/>
            </a:endParaRPr>
          </a:p>
        </p:txBody>
      </p:sp>
      <p:pic>
        <p:nvPicPr>
          <p:cNvPr id="5" name="Picture 4">
            <a:extLst>
              <a:ext uri="{FF2B5EF4-FFF2-40B4-BE49-F238E27FC236}">
                <a16:creationId xmlns="" xmlns:a16="http://schemas.microsoft.com/office/drawing/2014/main" id="{6B33408B-D2AD-984A-993B-A47167787D78}"/>
              </a:ext>
            </a:extLst>
          </p:cNvPr>
          <p:cNvPicPr>
            <a:picLocks noChangeAspect="1"/>
          </p:cNvPicPr>
          <p:nvPr/>
        </p:nvPicPr>
        <p:blipFill>
          <a:blip r:embed="rId5"/>
          <a:stretch>
            <a:fillRect/>
          </a:stretch>
        </p:blipFill>
        <p:spPr>
          <a:xfrm>
            <a:off x="457200" y="4457360"/>
            <a:ext cx="1524000" cy="571810"/>
          </a:xfrm>
          <a:prstGeom prst="rect">
            <a:avLst/>
          </a:prstGeom>
        </p:spPr>
      </p:pic>
      <p:pic>
        <p:nvPicPr>
          <p:cNvPr id="6" name="Picture 5" descr="UMaine-CoopExt_logo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3830861"/>
            <a:ext cx="1524000" cy="593213"/>
          </a:xfrm>
          <a:prstGeom prst="rect">
            <a:avLst/>
          </a:prstGeom>
        </p:spPr>
      </p:pic>
    </p:spTree>
    <p:extLst>
      <p:ext uri="{BB962C8B-B14F-4D97-AF65-F5344CB8AC3E}">
        <p14:creationId xmlns:p14="http://schemas.microsoft.com/office/powerpoint/2010/main" val="23019167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5209" y="18"/>
            <a:ext cx="7174015" cy="5143499"/>
          </a:xfrm>
          <a:prstGeom prst="rect">
            <a:avLst/>
          </a:prstGeom>
        </p:spPr>
      </p:pic>
      <p:sp>
        <p:nvSpPr>
          <p:cNvPr id="3" name="TextBox 2"/>
          <p:cNvSpPr txBox="1"/>
          <p:nvPr/>
        </p:nvSpPr>
        <p:spPr>
          <a:xfrm>
            <a:off x="76200" y="1007853"/>
            <a:ext cx="1524000" cy="2554497"/>
          </a:xfrm>
          <a:prstGeom prst="rect">
            <a:avLst/>
          </a:prstGeom>
          <a:noFill/>
        </p:spPr>
        <p:txBody>
          <a:bodyPr wrap="square" lIns="91392" tIns="45696" rIns="91392" bIns="45696" rtlCol="0">
            <a:spAutoFit/>
          </a:bodyPr>
          <a:lstStyle/>
          <a:p>
            <a:pPr algn="ctr"/>
            <a:r>
              <a:rPr lang="en-US" dirty="0">
                <a:solidFill>
                  <a:srgbClr val="404040"/>
                </a:solidFill>
                <a:latin typeface="Arial"/>
                <a:cs typeface="Arial"/>
              </a:rPr>
              <a:t>Atmosphere</a:t>
            </a:r>
          </a:p>
          <a:p>
            <a:pPr algn="ctr"/>
            <a:endParaRPr lang="en-US" dirty="0">
              <a:solidFill>
                <a:srgbClr val="404040"/>
              </a:solidFill>
              <a:latin typeface="Arial"/>
              <a:cs typeface="Arial"/>
            </a:endParaRPr>
          </a:p>
          <a:p>
            <a:pPr algn="ctr"/>
            <a:r>
              <a:rPr lang="en-US" dirty="0">
                <a:solidFill>
                  <a:srgbClr val="404040"/>
                </a:solidFill>
                <a:latin typeface="Arial"/>
                <a:cs typeface="Arial"/>
              </a:rPr>
              <a:t>Hydrosphere</a:t>
            </a:r>
          </a:p>
          <a:p>
            <a:pPr algn="ctr"/>
            <a:r>
              <a:rPr lang="en-US" sz="1000" i="1" dirty="0">
                <a:solidFill>
                  <a:srgbClr val="404040"/>
                </a:solidFill>
                <a:latin typeface="Arial"/>
                <a:cs typeface="Arial"/>
              </a:rPr>
              <a:t>ocean, lakes, rivers</a:t>
            </a:r>
          </a:p>
          <a:p>
            <a:pPr algn="ctr"/>
            <a:endParaRPr lang="en-US" dirty="0">
              <a:solidFill>
                <a:srgbClr val="404040"/>
              </a:solidFill>
              <a:latin typeface="Arial"/>
              <a:cs typeface="Arial"/>
            </a:endParaRPr>
          </a:p>
          <a:p>
            <a:pPr algn="ctr"/>
            <a:r>
              <a:rPr lang="en-US" dirty="0">
                <a:solidFill>
                  <a:srgbClr val="404040"/>
                </a:solidFill>
                <a:latin typeface="Arial"/>
                <a:cs typeface="Arial"/>
              </a:rPr>
              <a:t>Cryosphere</a:t>
            </a:r>
          </a:p>
          <a:p>
            <a:pPr algn="ctr"/>
            <a:r>
              <a:rPr lang="en-US" sz="1000" i="1" dirty="0">
                <a:solidFill>
                  <a:srgbClr val="404040"/>
                </a:solidFill>
                <a:latin typeface="Arial"/>
                <a:cs typeface="Arial"/>
              </a:rPr>
              <a:t>glaciers, sea ice</a:t>
            </a:r>
          </a:p>
          <a:p>
            <a:pPr algn="ctr"/>
            <a:endParaRPr lang="en-US" dirty="0">
              <a:solidFill>
                <a:srgbClr val="404040"/>
              </a:solidFill>
              <a:latin typeface="Arial"/>
              <a:cs typeface="Arial"/>
            </a:endParaRPr>
          </a:p>
          <a:p>
            <a:pPr algn="ctr"/>
            <a:r>
              <a:rPr lang="en-US" dirty="0" smtClean="0">
                <a:solidFill>
                  <a:srgbClr val="404040"/>
                </a:solidFill>
                <a:latin typeface="Arial"/>
                <a:cs typeface="Arial"/>
              </a:rPr>
              <a:t>Biosphere</a:t>
            </a:r>
          </a:p>
          <a:p>
            <a:pPr algn="ctr"/>
            <a:endParaRPr lang="en-US" dirty="0">
              <a:solidFill>
                <a:srgbClr val="404040"/>
              </a:solidFill>
              <a:latin typeface="Arial"/>
              <a:cs typeface="Arial"/>
            </a:endParaRPr>
          </a:p>
          <a:p>
            <a:pPr algn="ctr"/>
            <a:r>
              <a:rPr lang="en-US" dirty="0" smtClean="0">
                <a:solidFill>
                  <a:srgbClr val="404040"/>
                </a:solidFill>
                <a:latin typeface="Arial"/>
                <a:cs typeface="Arial"/>
              </a:rPr>
              <a:t>Lithosphere</a:t>
            </a:r>
          </a:p>
          <a:p>
            <a:pPr algn="ctr"/>
            <a:r>
              <a:rPr lang="en-US" sz="1000" i="1" dirty="0" smtClean="0">
                <a:solidFill>
                  <a:srgbClr val="404040"/>
                </a:solidFill>
                <a:latin typeface="Arial"/>
                <a:cs typeface="Arial"/>
              </a:rPr>
              <a:t>solid earth</a:t>
            </a:r>
            <a:endParaRPr lang="en-US" sz="1000" i="1" dirty="0">
              <a:solidFill>
                <a:srgbClr val="404040"/>
              </a:solidFill>
              <a:latin typeface="Arial"/>
              <a:cs typeface="Arial"/>
            </a:endParaRPr>
          </a:p>
        </p:txBody>
      </p:sp>
      <p:sp>
        <p:nvSpPr>
          <p:cNvPr id="4" name="TextBox 3">
            <a:extLst>
              <a:ext uri="{FF2B5EF4-FFF2-40B4-BE49-F238E27FC236}">
                <a16:creationId xmlns:a16="http://schemas.microsoft.com/office/drawing/2014/main" xmlns="" id="{7C5F935B-9E34-5741-B37B-FAF82B7B9B62}"/>
              </a:ext>
            </a:extLst>
          </p:cNvPr>
          <p:cNvSpPr txBox="1">
            <a:spLocks noChangeArrowheads="1"/>
          </p:cNvSpPr>
          <p:nvPr/>
        </p:nvSpPr>
        <p:spPr bwMode="auto">
          <a:xfrm>
            <a:off x="152400" y="4855518"/>
            <a:ext cx="15240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3860" eaLnBrk="1" fontAlgn="base" hangingPunct="1">
              <a:spcBef>
                <a:spcPct val="0"/>
              </a:spcBef>
              <a:spcAft>
                <a:spcPct val="0"/>
              </a:spcAft>
              <a:defRPr/>
            </a:pPr>
            <a:r>
              <a:rPr lang="en-US" sz="900" dirty="0">
                <a:solidFill>
                  <a:srgbClr val="404040"/>
                </a:solidFill>
                <a:latin typeface="Arial"/>
                <a:cs typeface="Arial"/>
              </a:rPr>
              <a:t>Adapted from IPCC AR3</a:t>
            </a:r>
          </a:p>
        </p:txBody>
      </p:sp>
    </p:spTree>
    <p:extLst>
      <p:ext uri="{BB962C8B-B14F-4D97-AF65-F5344CB8AC3E}">
        <p14:creationId xmlns:p14="http://schemas.microsoft.com/office/powerpoint/2010/main" val="159657807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FECE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9D5AC0-A3CB-E94E-8715-EBF1CADAD5A3}"/>
              </a:ext>
            </a:extLst>
          </p:cNvPr>
          <p:cNvSpPr txBox="1">
            <a:spLocks/>
          </p:cNvSpPr>
          <p:nvPr/>
        </p:nvSpPr>
        <p:spPr>
          <a:xfrm>
            <a:off x="76200" y="152400"/>
            <a:ext cx="4800600" cy="666750"/>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dirty="0" smtClean="0">
                <a:solidFill>
                  <a:srgbClr val="843C0C"/>
                </a:solidFill>
                <a:latin typeface="Arial"/>
                <a:cs typeface="Arial"/>
              </a:rPr>
              <a:t>Defining Climate</a:t>
            </a:r>
            <a:endParaRPr lang="en-US" sz="3600" dirty="0">
              <a:solidFill>
                <a:srgbClr val="843C0C"/>
              </a:solidFill>
              <a:latin typeface="Arial"/>
              <a:cs typeface="Arial"/>
            </a:endParaRPr>
          </a:p>
        </p:txBody>
      </p:sp>
      <p:sp>
        <p:nvSpPr>
          <p:cNvPr id="5" name="TextBox 4">
            <a:extLst>
              <a:ext uri="{FF2B5EF4-FFF2-40B4-BE49-F238E27FC236}">
                <a16:creationId xmlns:a16="http://schemas.microsoft.com/office/drawing/2014/main" xmlns="" id="{7C5F935B-9E34-5741-B37B-FAF82B7B9B62}"/>
              </a:ext>
            </a:extLst>
          </p:cNvPr>
          <p:cNvSpPr txBox="1">
            <a:spLocks noChangeArrowheads="1"/>
          </p:cNvSpPr>
          <p:nvPr/>
        </p:nvSpPr>
        <p:spPr bwMode="auto">
          <a:xfrm>
            <a:off x="228600" y="895350"/>
            <a:ext cx="4495800" cy="73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1400" dirty="0">
                <a:solidFill>
                  <a:schemeClr val="bg1">
                    <a:lumMod val="75000"/>
                  </a:schemeClr>
                </a:solidFill>
                <a:latin typeface="Arial"/>
                <a:cs typeface="Arial"/>
              </a:rPr>
              <a:t>Climate is the statistical representation of prevailing meteorological conditions – typically over a period of 30 years</a:t>
            </a:r>
            <a:r>
              <a:rPr lang="en-US" sz="1400" dirty="0" smtClean="0">
                <a:solidFill>
                  <a:schemeClr val="bg1">
                    <a:lumMod val="75000"/>
                  </a:schemeClr>
                </a:solidFill>
                <a:latin typeface="Arial"/>
                <a:cs typeface="Arial"/>
              </a:rPr>
              <a:t>.</a:t>
            </a:r>
            <a:r>
              <a:rPr lang="en-US" sz="1400" dirty="0">
                <a:solidFill>
                  <a:schemeClr val="bg1">
                    <a:lumMod val="75000"/>
                  </a:schemeClr>
                </a:solidFill>
                <a:latin typeface="Arial"/>
                <a:cs typeface="Arial"/>
              </a:rPr>
              <a:t> </a:t>
            </a:r>
            <a:r>
              <a:rPr lang="en-US" sz="1400" dirty="0" smtClean="0">
                <a:solidFill>
                  <a:schemeClr val="bg1">
                    <a:lumMod val="75000"/>
                  </a:schemeClr>
                </a:solidFill>
                <a:latin typeface="Arial"/>
                <a:cs typeface="Arial"/>
              </a:rPr>
              <a:t> In </a:t>
            </a:r>
            <a:r>
              <a:rPr lang="en-US" sz="1400" dirty="0">
                <a:solidFill>
                  <a:schemeClr val="bg1">
                    <a:lumMod val="75000"/>
                  </a:schemeClr>
                </a:solidFill>
                <a:latin typeface="Arial"/>
                <a:cs typeface="Arial"/>
              </a:rPr>
              <a:t>short, “climate is average weather.”</a:t>
            </a:r>
            <a:endParaRPr lang="en-US" sz="1400" dirty="0">
              <a:solidFill>
                <a:schemeClr val="bg1">
                  <a:lumMod val="75000"/>
                </a:schemeClr>
              </a:solidFill>
              <a:latin typeface="Arial"/>
              <a:cs typeface="Arial"/>
            </a:endParaRPr>
          </a:p>
        </p:txBody>
      </p:sp>
      <p:sp>
        <p:nvSpPr>
          <p:cNvPr id="6" name="TextBox 5">
            <a:extLst>
              <a:ext uri="{FF2B5EF4-FFF2-40B4-BE49-F238E27FC236}">
                <a16:creationId xmlns:a16="http://schemas.microsoft.com/office/drawing/2014/main" xmlns="" id="{7C5F935B-9E34-5741-B37B-FAF82B7B9B62}"/>
              </a:ext>
            </a:extLst>
          </p:cNvPr>
          <p:cNvSpPr txBox="1">
            <a:spLocks noChangeArrowheads="1"/>
          </p:cNvSpPr>
          <p:nvPr/>
        </p:nvSpPr>
        <p:spPr bwMode="auto">
          <a:xfrm>
            <a:off x="228600" y="1733550"/>
            <a:ext cx="4495800" cy="73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1400" dirty="0">
                <a:solidFill>
                  <a:schemeClr val="bg1">
                    <a:lumMod val="75000"/>
                  </a:schemeClr>
                </a:solidFill>
                <a:latin typeface="Arial"/>
                <a:cs typeface="Arial"/>
              </a:rPr>
              <a:t>The climate system is composed of five interacting components: atmosphere, hydrosphere, cryosphere, </a:t>
            </a:r>
            <a:r>
              <a:rPr lang="en-US" sz="1400" dirty="0">
                <a:solidFill>
                  <a:schemeClr val="bg1">
                    <a:lumMod val="75000"/>
                  </a:schemeClr>
                </a:solidFill>
                <a:latin typeface="Arial"/>
                <a:cs typeface="Arial"/>
              </a:rPr>
              <a:t>biosphere, lithosphere</a:t>
            </a:r>
            <a:r>
              <a:rPr lang="en-US" sz="1400" dirty="0" smtClean="0">
                <a:solidFill>
                  <a:schemeClr val="bg1">
                    <a:lumMod val="75000"/>
                  </a:schemeClr>
                </a:solidFill>
                <a:latin typeface="Arial"/>
                <a:cs typeface="Arial"/>
              </a:rPr>
              <a:t>.</a:t>
            </a:r>
            <a:endParaRPr lang="en-US" sz="1400" dirty="0" smtClean="0">
              <a:solidFill>
                <a:schemeClr val="bg1">
                  <a:lumMod val="75000"/>
                </a:schemeClr>
              </a:solidFill>
              <a:latin typeface="Arial"/>
              <a:cs typeface="Arial"/>
            </a:endParaRPr>
          </a:p>
        </p:txBody>
      </p:sp>
      <p:sp>
        <p:nvSpPr>
          <p:cNvPr id="7" name="TextBox 6">
            <a:extLst>
              <a:ext uri="{FF2B5EF4-FFF2-40B4-BE49-F238E27FC236}">
                <a16:creationId xmlns:a16="http://schemas.microsoft.com/office/drawing/2014/main" xmlns="" id="{7C5F935B-9E34-5741-B37B-FAF82B7B9B62}"/>
              </a:ext>
            </a:extLst>
          </p:cNvPr>
          <p:cNvSpPr txBox="1">
            <a:spLocks noChangeArrowheads="1"/>
          </p:cNvSpPr>
          <p:nvPr/>
        </p:nvSpPr>
        <p:spPr bwMode="auto">
          <a:xfrm>
            <a:off x="228600" y="2571750"/>
            <a:ext cx="4495800" cy="954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1400" dirty="0" smtClean="0">
                <a:solidFill>
                  <a:schemeClr val="bg1">
                    <a:lumMod val="75000"/>
                  </a:schemeClr>
                </a:solidFill>
                <a:latin typeface="Arial"/>
                <a:cs typeface="Arial"/>
              </a:rPr>
              <a:t>Circulation within the climate system is driven by</a:t>
            </a:r>
            <a:br>
              <a:rPr lang="en-US" sz="1400" dirty="0" smtClean="0">
                <a:solidFill>
                  <a:schemeClr val="bg1">
                    <a:lumMod val="75000"/>
                  </a:schemeClr>
                </a:solidFill>
                <a:latin typeface="Arial"/>
                <a:cs typeface="Arial"/>
              </a:rPr>
            </a:br>
            <a:r>
              <a:rPr lang="en-US" sz="1400" dirty="0" smtClean="0">
                <a:solidFill>
                  <a:schemeClr val="bg1">
                    <a:lumMod val="75000"/>
                  </a:schemeClr>
                </a:solidFill>
                <a:latin typeface="Arial"/>
                <a:cs typeface="Arial"/>
              </a:rPr>
              <a:t>incoming solar radiation.  Greenhouse gases in the atmosphere absorb some of this radiation and warm the planet.</a:t>
            </a:r>
            <a:endParaRPr lang="en-US" sz="1400" dirty="0">
              <a:solidFill>
                <a:schemeClr val="bg1">
                  <a:lumMod val="75000"/>
                </a:schemeClr>
              </a:solidFill>
              <a:latin typeface="Arial"/>
              <a:cs typeface="Arial"/>
            </a:endParaRPr>
          </a:p>
        </p:txBody>
      </p:sp>
      <p:sp>
        <p:nvSpPr>
          <p:cNvPr id="8" name="TextBox 7">
            <a:extLst>
              <a:ext uri="{FF2B5EF4-FFF2-40B4-BE49-F238E27FC236}">
                <a16:creationId xmlns:a16="http://schemas.microsoft.com/office/drawing/2014/main" xmlns="" id="{7C5F935B-9E34-5741-B37B-FAF82B7B9B62}"/>
              </a:ext>
            </a:extLst>
          </p:cNvPr>
          <p:cNvSpPr txBox="1">
            <a:spLocks noChangeArrowheads="1"/>
          </p:cNvSpPr>
          <p:nvPr/>
        </p:nvSpPr>
        <p:spPr bwMode="auto">
          <a:xfrm>
            <a:off x="228600" y="3638550"/>
            <a:ext cx="4495800" cy="52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1400" dirty="0" smtClean="0">
                <a:latin typeface="Arial"/>
                <a:cs typeface="Arial"/>
              </a:rPr>
              <a:t>Changes in climate represent imbalance between incoming solar radiation and energy loss to space.</a:t>
            </a:r>
            <a:endParaRPr lang="en-US" sz="1400" dirty="0">
              <a:latin typeface="Arial"/>
              <a:cs typeface="Arial"/>
            </a:endParaRPr>
          </a:p>
        </p:txBody>
      </p:sp>
      <p:sp>
        <p:nvSpPr>
          <p:cNvPr id="9" name="TextBox 8">
            <a:extLst>
              <a:ext uri="{FF2B5EF4-FFF2-40B4-BE49-F238E27FC236}">
                <a16:creationId xmlns:a16="http://schemas.microsoft.com/office/drawing/2014/main" xmlns="" id="{7C5F935B-9E34-5741-B37B-FAF82B7B9B62}"/>
              </a:ext>
            </a:extLst>
          </p:cNvPr>
          <p:cNvSpPr txBox="1">
            <a:spLocks noChangeArrowheads="1"/>
          </p:cNvSpPr>
          <p:nvPr/>
        </p:nvSpPr>
        <p:spPr bwMode="auto">
          <a:xfrm>
            <a:off x="228600" y="4258378"/>
            <a:ext cx="4495800" cy="52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1400" dirty="0" smtClean="0">
                <a:solidFill>
                  <a:schemeClr val="bg1">
                    <a:lumMod val="75000"/>
                  </a:schemeClr>
                </a:solidFill>
                <a:latin typeface="Arial"/>
                <a:cs typeface="Arial"/>
              </a:rPr>
              <a:t>These changes occur due to internal variability and external forcing. </a:t>
            </a:r>
            <a:endParaRPr lang="en-US" sz="1400" dirty="0">
              <a:solidFill>
                <a:schemeClr val="bg1">
                  <a:lumMod val="75000"/>
                </a:schemeClr>
              </a:solidFill>
              <a:latin typeface="Arial"/>
              <a:cs typeface="Arial"/>
            </a:endParaRPr>
          </a:p>
        </p:txBody>
      </p:sp>
      <p:pic>
        <p:nvPicPr>
          <p:cNvPr id="10" name="Picture 9" descr="sun.jpg"/>
          <p:cNvPicPr>
            <a:picLocks noChangeAspect="1"/>
          </p:cNvPicPr>
          <p:nvPr/>
        </p:nvPicPr>
        <p:blipFill rotWithShape="1">
          <a:blip r:embed="rId2">
            <a:extLst>
              <a:ext uri="{28A0092B-C50C-407E-A947-70E740481C1C}">
                <a14:useLocalDpi xmlns:a14="http://schemas.microsoft.com/office/drawing/2010/main" val="0"/>
              </a:ext>
            </a:extLst>
          </a:blip>
          <a:srcRect l="-1" r="1574"/>
          <a:stretch/>
        </p:blipFill>
        <p:spPr>
          <a:xfrm>
            <a:off x="4724400" y="551118"/>
            <a:ext cx="4419600" cy="4041265"/>
          </a:xfrm>
          <a:prstGeom prst="rect">
            <a:avLst/>
          </a:prstGeom>
        </p:spPr>
      </p:pic>
    </p:spTree>
    <p:extLst>
      <p:ext uri="{BB962C8B-B14F-4D97-AF65-F5344CB8AC3E}">
        <p14:creationId xmlns:p14="http://schemas.microsoft.com/office/powerpoint/2010/main" val="124596984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ECE0"/>
        </a:solidFill>
        <a:effectLst/>
      </p:bgPr>
    </p:bg>
    <p:spTree>
      <p:nvGrpSpPr>
        <p:cNvPr id="1" name=""/>
        <p:cNvGrpSpPr/>
        <p:nvPr/>
      </p:nvGrpSpPr>
      <p:grpSpPr>
        <a:xfrm>
          <a:off x="0" y="0"/>
          <a:ext cx="0" cy="0"/>
          <a:chOff x="0" y="0"/>
          <a:chExt cx="0" cy="0"/>
        </a:xfrm>
      </p:grpSpPr>
      <p:pic>
        <p:nvPicPr>
          <p:cNvPr id="2" name="Picture 1" descr="eng-b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2" y="0"/>
            <a:ext cx="7320987" cy="5143500"/>
          </a:xfrm>
          <a:prstGeom prst="rect">
            <a:avLst/>
          </a:prstGeom>
        </p:spPr>
      </p:pic>
      <p:sp>
        <p:nvSpPr>
          <p:cNvPr id="3" name="Oval 2"/>
          <p:cNvSpPr/>
          <p:nvPr/>
        </p:nvSpPr>
        <p:spPr>
          <a:xfrm>
            <a:off x="460093" y="57150"/>
            <a:ext cx="1524000" cy="6096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lIns="91392" tIns="45696" rIns="91392" bIns="45696" rtlCol="0" anchor="ctr"/>
          <a:lstStyle/>
          <a:p>
            <a:pPr algn="ctr"/>
            <a:endParaRPr lang="en-US">
              <a:solidFill>
                <a:prstClr val="white"/>
              </a:solidFill>
              <a:latin typeface="Calibri"/>
            </a:endParaRPr>
          </a:p>
        </p:txBody>
      </p:sp>
      <p:sp>
        <p:nvSpPr>
          <p:cNvPr id="4" name="Oval 3"/>
          <p:cNvSpPr/>
          <p:nvPr/>
        </p:nvSpPr>
        <p:spPr>
          <a:xfrm>
            <a:off x="6251293" y="57150"/>
            <a:ext cx="1143000" cy="7620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lIns="91392" tIns="45696" rIns="91392" bIns="45696" rtlCol="0" anchor="ctr"/>
          <a:lstStyle/>
          <a:p>
            <a:pPr algn="ctr"/>
            <a:endParaRPr lang="en-US">
              <a:solidFill>
                <a:prstClr val="white"/>
              </a:solidFill>
              <a:latin typeface="Calibri"/>
            </a:endParaRPr>
          </a:p>
        </p:txBody>
      </p:sp>
      <p:sp>
        <p:nvSpPr>
          <p:cNvPr id="5" name="Oval 4"/>
          <p:cNvSpPr/>
          <p:nvPr/>
        </p:nvSpPr>
        <p:spPr>
          <a:xfrm>
            <a:off x="3657623" y="57150"/>
            <a:ext cx="1069693" cy="762000"/>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lIns="91392" tIns="45696" rIns="91392" bIns="45696" rtlCol="0" anchor="ctr"/>
          <a:lstStyle/>
          <a:p>
            <a:pPr algn="ctr"/>
            <a:endParaRPr lang="en-US">
              <a:solidFill>
                <a:prstClr val="white"/>
              </a:solidFill>
              <a:latin typeface="Calibri"/>
            </a:endParaRPr>
          </a:p>
        </p:txBody>
      </p:sp>
      <p:sp>
        <p:nvSpPr>
          <p:cNvPr id="6" name="TextBox 5"/>
          <p:cNvSpPr txBox="1"/>
          <p:nvPr/>
        </p:nvSpPr>
        <p:spPr>
          <a:xfrm>
            <a:off x="7543800" y="133352"/>
            <a:ext cx="1524000" cy="2504529"/>
          </a:xfrm>
          <a:prstGeom prst="rect">
            <a:avLst/>
          </a:prstGeom>
          <a:noFill/>
        </p:spPr>
        <p:txBody>
          <a:bodyPr wrap="square" lIns="91392" tIns="45696" rIns="91392" bIns="45696" rtlCol="0">
            <a:spAutoFit/>
          </a:bodyPr>
          <a:lstStyle/>
          <a:p>
            <a:pPr algn="ctr"/>
            <a:r>
              <a:rPr lang="en-US" b="1" dirty="0">
                <a:solidFill>
                  <a:srgbClr val="262626"/>
                </a:solidFill>
                <a:latin typeface="Arial"/>
                <a:cs typeface="Arial"/>
              </a:rPr>
              <a:t>Equilibrium Climate</a:t>
            </a:r>
          </a:p>
          <a:p>
            <a:pPr algn="ctr"/>
            <a:endParaRPr lang="en-US" dirty="0">
              <a:solidFill>
                <a:srgbClr val="262626"/>
              </a:solidFill>
              <a:latin typeface="Arial"/>
              <a:cs typeface="Arial"/>
            </a:endParaRPr>
          </a:p>
          <a:p>
            <a:pPr algn="ctr"/>
            <a:r>
              <a:rPr lang="en-US" dirty="0">
                <a:solidFill>
                  <a:srgbClr val="262626"/>
                </a:solidFill>
                <a:latin typeface="Arial"/>
                <a:cs typeface="Arial"/>
              </a:rPr>
              <a:t>Outgoing </a:t>
            </a:r>
            <a:r>
              <a:rPr lang="en-US" dirty="0" err="1">
                <a:solidFill>
                  <a:srgbClr val="262626"/>
                </a:solidFill>
                <a:latin typeface="Arial"/>
                <a:cs typeface="Arial"/>
              </a:rPr>
              <a:t>Longwave</a:t>
            </a:r>
            <a:endParaRPr lang="en-US" dirty="0">
              <a:solidFill>
                <a:srgbClr val="262626"/>
              </a:solidFill>
              <a:latin typeface="Arial"/>
              <a:cs typeface="Arial"/>
            </a:endParaRPr>
          </a:p>
          <a:p>
            <a:pPr algn="ctr"/>
            <a:r>
              <a:rPr lang="en-US" dirty="0">
                <a:solidFill>
                  <a:srgbClr val="262626"/>
                </a:solidFill>
                <a:latin typeface="Arial"/>
                <a:cs typeface="Arial"/>
              </a:rPr>
              <a:t>+</a:t>
            </a:r>
          </a:p>
          <a:p>
            <a:pPr algn="ctr"/>
            <a:r>
              <a:rPr lang="en-US" dirty="0">
                <a:solidFill>
                  <a:srgbClr val="262626"/>
                </a:solidFill>
                <a:latin typeface="Arial"/>
                <a:cs typeface="Arial"/>
              </a:rPr>
              <a:t>Reflected</a:t>
            </a:r>
          </a:p>
          <a:p>
            <a:pPr algn="ctr"/>
            <a:r>
              <a:rPr lang="en-US" dirty="0">
                <a:solidFill>
                  <a:srgbClr val="262626"/>
                </a:solidFill>
                <a:latin typeface="Arial"/>
                <a:cs typeface="Arial"/>
              </a:rPr>
              <a:t>Shortwave</a:t>
            </a:r>
          </a:p>
          <a:p>
            <a:pPr algn="ctr"/>
            <a:r>
              <a:rPr lang="en-US" dirty="0">
                <a:solidFill>
                  <a:srgbClr val="262626"/>
                </a:solidFill>
                <a:latin typeface="Arial"/>
                <a:cs typeface="Arial"/>
              </a:rPr>
              <a:t>=</a:t>
            </a:r>
          </a:p>
          <a:p>
            <a:pPr algn="ctr"/>
            <a:r>
              <a:rPr lang="en-US" dirty="0">
                <a:solidFill>
                  <a:srgbClr val="262626"/>
                </a:solidFill>
                <a:latin typeface="Arial"/>
                <a:cs typeface="Arial"/>
              </a:rPr>
              <a:t>Total Incoming Solar Radiation</a:t>
            </a:r>
          </a:p>
        </p:txBody>
      </p:sp>
      <p:sp>
        <p:nvSpPr>
          <p:cNvPr id="7" name="TextBox 6">
            <a:extLst>
              <a:ext uri="{FF2B5EF4-FFF2-40B4-BE49-F238E27FC236}">
                <a16:creationId xmlns:a16="http://schemas.microsoft.com/office/drawing/2014/main" xmlns="" id="{7C5F935B-9E34-5741-B37B-FAF82B7B9B62}"/>
              </a:ext>
            </a:extLst>
          </p:cNvPr>
          <p:cNvSpPr txBox="1">
            <a:spLocks noChangeArrowheads="1"/>
          </p:cNvSpPr>
          <p:nvPr/>
        </p:nvSpPr>
        <p:spPr bwMode="auto">
          <a:xfrm>
            <a:off x="7473387" y="4855518"/>
            <a:ext cx="83241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900" dirty="0">
                <a:solidFill>
                  <a:schemeClr val="tx1">
                    <a:lumMod val="65000"/>
                    <a:lumOff val="35000"/>
                  </a:schemeClr>
                </a:solidFill>
                <a:latin typeface="Arial"/>
                <a:cs typeface="Arial"/>
              </a:rPr>
              <a:t>IPCC AR3</a:t>
            </a:r>
          </a:p>
        </p:txBody>
      </p:sp>
    </p:spTree>
    <p:extLst>
      <p:ext uri="{BB962C8B-B14F-4D97-AF65-F5344CB8AC3E}">
        <p14:creationId xmlns:p14="http://schemas.microsoft.com/office/powerpoint/2010/main" val="19469830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FECE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9D5AC0-A3CB-E94E-8715-EBF1CADAD5A3}"/>
              </a:ext>
            </a:extLst>
          </p:cNvPr>
          <p:cNvSpPr txBox="1">
            <a:spLocks/>
          </p:cNvSpPr>
          <p:nvPr/>
        </p:nvSpPr>
        <p:spPr>
          <a:xfrm>
            <a:off x="76200" y="152400"/>
            <a:ext cx="4800600" cy="666750"/>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dirty="0" smtClean="0">
                <a:solidFill>
                  <a:srgbClr val="843C0C"/>
                </a:solidFill>
                <a:latin typeface="Arial"/>
                <a:cs typeface="Arial"/>
              </a:rPr>
              <a:t>Defining Climate</a:t>
            </a:r>
            <a:endParaRPr lang="en-US" sz="3600" dirty="0">
              <a:solidFill>
                <a:srgbClr val="843C0C"/>
              </a:solidFill>
              <a:latin typeface="Arial"/>
              <a:cs typeface="Arial"/>
            </a:endParaRPr>
          </a:p>
        </p:txBody>
      </p:sp>
      <p:sp>
        <p:nvSpPr>
          <p:cNvPr id="5" name="TextBox 4">
            <a:extLst>
              <a:ext uri="{FF2B5EF4-FFF2-40B4-BE49-F238E27FC236}">
                <a16:creationId xmlns:a16="http://schemas.microsoft.com/office/drawing/2014/main" xmlns="" id="{7C5F935B-9E34-5741-B37B-FAF82B7B9B62}"/>
              </a:ext>
            </a:extLst>
          </p:cNvPr>
          <p:cNvSpPr txBox="1">
            <a:spLocks noChangeArrowheads="1"/>
          </p:cNvSpPr>
          <p:nvPr/>
        </p:nvSpPr>
        <p:spPr bwMode="auto">
          <a:xfrm>
            <a:off x="228600" y="895350"/>
            <a:ext cx="4495800" cy="73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1400" dirty="0">
                <a:solidFill>
                  <a:schemeClr val="bg1">
                    <a:lumMod val="75000"/>
                  </a:schemeClr>
                </a:solidFill>
                <a:latin typeface="Arial"/>
                <a:cs typeface="Arial"/>
              </a:rPr>
              <a:t>Climate is the statistical representation of prevailing meteorological conditions – typically over a period of 30 years</a:t>
            </a:r>
            <a:r>
              <a:rPr lang="en-US" sz="1400" dirty="0" smtClean="0">
                <a:solidFill>
                  <a:schemeClr val="bg1">
                    <a:lumMod val="75000"/>
                  </a:schemeClr>
                </a:solidFill>
                <a:latin typeface="Arial"/>
                <a:cs typeface="Arial"/>
              </a:rPr>
              <a:t>.</a:t>
            </a:r>
            <a:r>
              <a:rPr lang="en-US" sz="1400" dirty="0">
                <a:solidFill>
                  <a:schemeClr val="bg1">
                    <a:lumMod val="75000"/>
                  </a:schemeClr>
                </a:solidFill>
                <a:latin typeface="Arial"/>
                <a:cs typeface="Arial"/>
              </a:rPr>
              <a:t> </a:t>
            </a:r>
            <a:r>
              <a:rPr lang="en-US" sz="1400" dirty="0" smtClean="0">
                <a:solidFill>
                  <a:schemeClr val="bg1">
                    <a:lumMod val="75000"/>
                  </a:schemeClr>
                </a:solidFill>
                <a:latin typeface="Arial"/>
                <a:cs typeface="Arial"/>
              </a:rPr>
              <a:t> </a:t>
            </a:r>
            <a:r>
              <a:rPr lang="en-US" sz="1400" dirty="0" smtClean="0">
                <a:solidFill>
                  <a:srgbClr val="BFBFBF"/>
                </a:solidFill>
                <a:latin typeface="Arial"/>
                <a:cs typeface="Arial"/>
              </a:rPr>
              <a:t>In </a:t>
            </a:r>
            <a:r>
              <a:rPr lang="en-US" sz="1400" dirty="0">
                <a:solidFill>
                  <a:srgbClr val="BFBFBF"/>
                </a:solidFill>
                <a:latin typeface="Arial"/>
                <a:cs typeface="Arial"/>
              </a:rPr>
              <a:t>short, “climate is average weather.”</a:t>
            </a:r>
            <a:endParaRPr lang="en-US" sz="1400" dirty="0">
              <a:solidFill>
                <a:prstClr val="black">
                  <a:lumMod val="65000"/>
                  <a:lumOff val="35000"/>
                </a:prstClr>
              </a:solidFill>
              <a:latin typeface="Arial"/>
              <a:cs typeface="Arial"/>
            </a:endParaRPr>
          </a:p>
        </p:txBody>
      </p:sp>
      <p:sp>
        <p:nvSpPr>
          <p:cNvPr id="6" name="TextBox 5">
            <a:extLst>
              <a:ext uri="{FF2B5EF4-FFF2-40B4-BE49-F238E27FC236}">
                <a16:creationId xmlns:a16="http://schemas.microsoft.com/office/drawing/2014/main" xmlns="" id="{7C5F935B-9E34-5741-B37B-FAF82B7B9B62}"/>
              </a:ext>
            </a:extLst>
          </p:cNvPr>
          <p:cNvSpPr txBox="1">
            <a:spLocks noChangeArrowheads="1"/>
          </p:cNvSpPr>
          <p:nvPr/>
        </p:nvSpPr>
        <p:spPr bwMode="auto">
          <a:xfrm>
            <a:off x="228600" y="1733550"/>
            <a:ext cx="4495800" cy="73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1400" dirty="0">
                <a:solidFill>
                  <a:srgbClr val="BFBFBF"/>
                </a:solidFill>
                <a:latin typeface="Arial"/>
                <a:cs typeface="Arial"/>
              </a:rPr>
              <a:t>The climate system is composed of five interacting components: atmosphere, hydrosphere, cryosphere, </a:t>
            </a:r>
            <a:r>
              <a:rPr lang="en-US" sz="1400" dirty="0">
                <a:solidFill>
                  <a:srgbClr val="BFBFBF"/>
                </a:solidFill>
                <a:latin typeface="Arial"/>
                <a:cs typeface="Arial"/>
              </a:rPr>
              <a:t>biosphere, lithosphere</a:t>
            </a:r>
            <a:r>
              <a:rPr lang="en-US" sz="1400" dirty="0" smtClean="0">
                <a:solidFill>
                  <a:srgbClr val="BFBFBF"/>
                </a:solidFill>
                <a:latin typeface="Arial"/>
                <a:cs typeface="Arial"/>
              </a:rPr>
              <a:t>.</a:t>
            </a:r>
            <a:endParaRPr lang="en-US" sz="1400" dirty="0" smtClean="0">
              <a:solidFill>
                <a:srgbClr val="BFBFBF"/>
              </a:solidFill>
              <a:latin typeface="Arial"/>
              <a:cs typeface="Arial"/>
            </a:endParaRPr>
          </a:p>
        </p:txBody>
      </p:sp>
      <p:sp>
        <p:nvSpPr>
          <p:cNvPr id="7" name="TextBox 6">
            <a:extLst>
              <a:ext uri="{FF2B5EF4-FFF2-40B4-BE49-F238E27FC236}">
                <a16:creationId xmlns:a16="http://schemas.microsoft.com/office/drawing/2014/main" xmlns="" id="{7C5F935B-9E34-5741-B37B-FAF82B7B9B62}"/>
              </a:ext>
            </a:extLst>
          </p:cNvPr>
          <p:cNvSpPr txBox="1">
            <a:spLocks noChangeArrowheads="1"/>
          </p:cNvSpPr>
          <p:nvPr/>
        </p:nvSpPr>
        <p:spPr bwMode="auto">
          <a:xfrm>
            <a:off x="228600" y="2571750"/>
            <a:ext cx="4495800" cy="954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1400" dirty="0" smtClean="0">
                <a:solidFill>
                  <a:srgbClr val="BFBFBF"/>
                </a:solidFill>
                <a:latin typeface="Arial"/>
                <a:cs typeface="Arial"/>
              </a:rPr>
              <a:t>Circulation within the climate system is driven by</a:t>
            </a:r>
            <a:br>
              <a:rPr lang="en-US" sz="1400" dirty="0" smtClean="0">
                <a:solidFill>
                  <a:srgbClr val="BFBFBF"/>
                </a:solidFill>
                <a:latin typeface="Arial"/>
                <a:cs typeface="Arial"/>
              </a:rPr>
            </a:br>
            <a:r>
              <a:rPr lang="en-US" sz="1400" dirty="0" smtClean="0">
                <a:solidFill>
                  <a:srgbClr val="BFBFBF"/>
                </a:solidFill>
                <a:latin typeface="Arial"/>
                <a:cs typeface="Arial"/>
              </a:rPr>
              <a:t>incoming solar radiation.  Greenhouse gases in the atmosphere absorb some of this radiation and warm the planet.</a:t>
            </a:r>
            <a:endParaRPr lang="en-US" sz="1400" dirty="0">
              <a:solidFill>
                <a:srgbClr val="BFBFBF"/>
              </a:solidFill>
              <a:latin typeface="Arial"/>
              <a:cs typeface="Arial"/>
            </a:endParaRPr>
          </a:p>
        </p:txBody>
      </p:sp>
      <p:sp>
        <p:nvSpPr>
          <p:cNvPr id="8" name="TextBox 7">
            <a:extLst>
              <a:ext uri="{FF2B5EF4-FFF2-40B4-BE49-F238E27FC236}">
                <a16:creationId xmlns:a16="http://schemas.microsoft.com/office/drawing/2014/main" xmlns="" id="{7C5F935B-9E34-5741-B37B-FAF82B7B9B62}"/>
              </a:ext>
            </a:extLst>
          </p:cNvPr>
          <p:cNvSpPr txBox="1">
            <a:spLocks noChangeArrowheads="1"/>
          </p:cNvSpPr>
          <p:nvPr/>
        </p:nvSpPr>
        <p:spPr bwMode="auto">
          <a:xfrm>
            <a:off x="228600" y="3638550"/>
            <a:ext cx="4495800" cy="52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1400" dirty="0" smtClean="0">
                <a:solidFill>
                  <a:srgbClr val="BFBFBF"/>
                </a:solidFill>
                <a:latin typeface="Arial"/>
                <a:cs typeface="Arial"/>
              </a:rPr>
              <a:t>Changes in climate represent imbalance between incoming solar radiation and energy loss to space.</a:t>
            </a:r>
            <a:endParaRPr lang="en-US" sz="1400" dirty="0">
              <a:solidFill>
                <a:srgbClr val="BFBFBF"/>
              </a:solidFill>
              <a:latin typeface="Arial"/>
              <a:cs typeface="Arial"/>
            </a:endParaRPr>
          </a:p>
        </p:txBody>
      </p:sp>
      <p:sp>
        <p:nvSpPr>
          <p:cNvPr id="9" name="TextBox 8">
            <a:extLst>
              <a:ext uri="{FF2B5EF4-FFF2-40B4-BE49-F238E27FC236}">
                <a16:creationId xmlns:a16="http://schemas.microsoft.com/office/drawing/2014/main" xmlns="" id="{7C5F935B-9E34-5741-B37B-FAF82B7B9B62}"/>
              </a:ext>
            </a:extLst>
          </p:cNvPr>
          <p:cNvSpPr txBox="1">
            <a:spLocks noChangeArrowheads="1"/>
          </p:cNvSpPr>
          <p:nvPr/>
        </p:nvSpPr>
        <p:spPr bwMode="auto">
          <a:xfrm>
            <a:off x="228600" y="4258378"/>
            <a:ext cx="4495800" cy="52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1400" dirty="0" smtClean="0">
                <a:latin typeface="Arial"/>
                <a:cs typeface="Arial"/>
              </a:rPr>
              <a:t>These changes occur due to internal variability and external forcing. </a:t>
            </a:r>
            <a:endParaRPr lang="en-US" sz="1400" dirty="0">
              <a:latin typeface="Arial"/>
              <a:cs typeface="Arial"/>
            </a:endParaRPr>
          </a:p>
        </p:txBody>
      </p:sp>
      <p:grpSp>
        <p:nvGrpSpPr>
          <p:cNvPr id="17" name="Group 16"/>
          <p:cNvGrpSpPr/>
          <p:nvPr/>
        </p:nvGrpSpPr>
        <p:grpSpPr>
          <a:xfrm>
            <a:off x="4760271" y="3193811"/>
            <a:ext cx="4267195" cy="1816339"/>
            <a:chOff x="4760271" y="3193811"/>
            <a:chExt cx="4267195" cy="1816339"/>
          </a:xfrm>
        </p:grpSpPr>
        <p:pic>
          <p:nvPicPr>
            <p:cNvPr id="12" name="Picture 11" descr="sstanom_world-ced2_1997_d34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0271" y="3528270"/>
              <a:ext cx="2133599" cy="1481880"/>
            </a:xfrm>
            <a:prstGeom prst="rect">
              <a:avLst/>
            </a:prstGeom>
          </p:spPr>
        </p:pic>
        <p:pic>
          <p:nvPicPr>
            <p:cNvPr id="13" name="Picture 12" descr="sstanom_world-ced2_1999_d00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3870" y="3528270"/>
              <a:ext cx="2133596" cy="1481880"/>
            </a:xfrm>
            <a:prstGeom prst="rect">
              <a:avLst/>
            </a:prstGeom>
          </p:spPr>
        </p:pic>
        <p:sp>
          <p:nvSpPr>
            <p:cNvPr id="14" name="Text Box 13"/>
            <p:cNvSpPr txBox="1">
              <a:spLocks noChangeArrowheads="1"/>
            </p:cNvSpPr>
            <p:nvPr/>
          </p:nvSpPr>
          <p:spPr bwMode="auto">
            <a:xfrm>
              <a:off x="4970356" y="3193811"/>
              <a:ext cx="3868844" cy="292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860" eaLnBrk="1" fontAlgn="base" hangingPunct="1">
                <a:spcBef>
                  <a:spcPct val="50000"/>
                </a:spcBef>
                <a:spcAft>
                  <a:spcPct val="0"/>
                </a:spcAft>
              </a:pPr>
              <a:r>
                <a:rPr lang="en-US" sz="1300" dirty="0">
                  <a:solidFill>
                    <a:srgbClr val="000000"/>
                  </a:solidFill>
                  <a:latin typeface="Arial"/>
                  <a:cs typeface="Arial"/>
                </a:rPr>
                <a:t>El Niño-Southern Oscillation (ENSO)</a:t>
              </a:r>
            </a:p>
          </p:txBody>
        </p:sp>
      </p:grpSp>
      <p:grpSp>
        <p:nvGrpSpPr>
          <p:cNvPr id="4" name="Group 3"/>
          <p:cNvGrpSpPr/>
          <p:nvPr/>
        </p:nvGrpSpPr>
        <p:grpSpPr>
          <a:xfrm>
            <a:off x="4953000" y="1341626"/>
            <a:ext cx="3886200" cy="1763524"/>
            <a:chOff x="4953000" y="1341626"/>
            <a:chExt cx="3886200" cy="1763524"/>
          </a:xfrm>
        </p:grpSpPr>
        <p:pic>
          <p:nvPicPr>
            <p:cNvPr id="10" name="Picture 9" descr="sun.jpg"/>
            <p:cNvPicPr>
              <a:picLocks noChangeAspect="1"/>
            </p:cNvPicPr>
            <p:nvPr/>
          </p:nvPicPr>
          <p:blipFill rotWithShape="1">
            <a:blip r:embed="rId4">
              <a:extLst>
                <a:ext uri="{28A0092B-C50C-407E-A947-70E740481C1C}">
                  <a14:useLocalDpi xmlns:a14="http://schemas.microsoft.com/office/drawing/2010/main" val="0"/>
                </a:ext>
              </a:extLst>
            </a:blip>
            <a:srcRect l="-1" r="1574"/>
            <a:stretch/>
          </p:blipFill>
          <p:spPr>
            <a:xfrm>
              <a:off x="7315200" y="1711610"/>
              <a:ext cx="1524000" cy="1393540"/>
            </a:xfrm>
            <a:prstGeom prst="rect">
              <a:avLst/>
            </a:prstGeom>
          </p:spPr>
        </p:pic>
        <p:pic>
          <p:nvPicPr>
            <p:cNvPr id="11" name="Picture 10" descr="Pinatubo91eruption_plum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3000" y="1711610"/>
              <a:ext cx="2083426" cy="1393540"/>
            </a:xfrm>
            <a:prstGeom prst="rect">
              <a:avLst/>
            </a:prstGeom>
          </p:spPr>
        </p:pic>
        <p:sp>
          <p:nvSpPr>
            <p:cNvPr id="15" name="Text Box 13"/>
            <p:cNvSpPr txBox="1">
              <a:spLocks noChangeArrowheads="1"/>
            </p:cNvSpPr>
            <p:nvPr/>
          </p:nvSpPr>
          <p:spPr bwMode="auto">
            <a:xfrm>
              <a:off x="4953001" y="1365011"/>
              <a:ext cx="2083426" cy="292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860" eaLnBrk="1" fontAlgn="base" hangingPunct="1">
                <a:spcBef>
                  <a:spcPct val="50000"/>
                </a:spcBef>
                <a:spcAft>
                  <a:spcPct val="0"/>
                </a:spcAft>
              </a:pPr>
              <a:r>
                <a:rPr lang="en-US" sz="1300" dirty="0" smtClean="0">
                  <a:latin typeface="Arial"/>
                  <a:cs typeface="Arial"/>
                </a:rPr>
                <a:t>Volcanic Aerosols</a:t>
              </a:r>
              <a:endParaRPr lang="en-US" sz="1300" dirty="0">
                <a:latin typeface="Arial"/>
                <a:cs typeface="Arial"/>
              </a:endParaRPr>
            </a:p>
          </p:txBody>
        </p:sp>
        <p:sp>
          <p:nvSpPr>
            <p:cNvPr id="16" name="Text Box 13"/>
            <p:cNvSpPr txBox="1">
              <a:spLocks noChangeArrowheads="1"/>
            </p:cNvSpPr>
            <p:nvPr/>
          </p:nvSpPr>
          <p:spPr bwMode="auto">
            <a:xfrm>
              <a:off x="7315200" y="1341626"/>
              <a:ext cx="1524000" cy="292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860" eaLnBrk="1" fontAlgn="base" hangingPunct="1">
                <a:spcBef>
                  <a:spcPct val="50000"/>
                </a:spcBef>
                <a:spcAft>
                  <a:spcPct val="0"/>
                </a:spcAft>
              </a:pPr>
              <a:r>
                <a:rPr lang="en-US" sz="1300" dirty="0" smtClean="0">
                  <a:solidFill>
                    <a:srgbClr val="000000"/>
                  </a:solidFill>
                  <a:latin typeface="Arial"/>
                  <a:cs typeface="Arial"/>
                </a:rPr>
                <a:t>Solar Cycle</a:t>
              </a:r>
              <a:endParaRPr lang="en-US" sz="1300" dirty="0">
                <a:solidFill>
                  <a:srgbClr val="000000"/>
                </a:solidFill>
                <a:latin typeface="Arial"/>
                <a:cs typeface="Arial"/>
              </a:endParaRPr>
            </a:p>
          </p:txBody>
        </p:sp>
      </p:grpSp>
      <p:grpSp>
        <p:nvGrpSpPr>
          <p:cNvPr id="3" name="Group 2"/>
          <p:cNvGrpSpPr/>
          <p:nvPr/>
        </p:nvGrpSpPr>
        <p:grpSpPr>
          <a:xfrm>
            <a:off x="4572000" y="67878"/>
            <a:ext cx="3657600" cy="1208472"/>
            <a:chOff x="4572000" y="67878"/>
            <a:chExt cx="3657600" cy="1208472"/>
          </a:xfrm>
        </p:grpSpPr>
        <p:pic>
          <p:nvPicPr>
            <p:cNvPr id="18" name="Picture 17" descr="co2_data_ml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5414" y="67878"/>
              <a:ext cx="1604186" cy="1208472"/>
            </a:xfrm>
            <a:prstGeom prst="rect">
              <a:avLst/>
            </a:prstGeom>
            <a:ln w="6350">
              <a:solidFill>
                <a:schemeClr val="tx1">
                  <a:lumMod val="95000"/>
                  <a:lumOff val="5000"/>
                </a:schemeClr>
              </a:solidFill>
            </a:ln>
          </p:spPr>
        </p:pic>
        <p:sp>
          <p:nvSpPr>
            <p:cNvPr id="19" name="Text Box 13"/>
            <p:cNvSpPr txBox="1">
              <a:spLocks noChangeArrowheads="1"/>
            </p:cNvSpPr>
            <p:nvPr/>
          </p:nvSpPr>
          <p:spPr bwMode="auto">
            <a:xfrm>
              <a:off x="4572000" y="133350"/>
              <a:ext cx="1994899" cy="492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3860" eaLnBrk="1" fontAlgn="base" hangingPunct="1">
                <a:spcBef>
                  <a:spcPct val="50000"/>
                </a:spcBef>
                <a:spcAft>
                  <a:spcPct val="0"/>
                </a:spcAft>
              </a:pPr>
              <a:r>
                <a:rPr lang="en-US" sz="1300" dirty="0" smtClean="0">
                  <a:solidFill>
                    <a:srgbClr val="000000"/>
                  </a:solidFill>
                  <a:latin typeface="Arial"/>
                  <a:cs typeface="Arial"/>
                </a:rPr>
                <a:t>Greenhouse Gas Emissions</a:t>
              </a:r>
              <a:endParaRPr lang="en-US" sz="1300" dirty="0">
                <a:solidFill>
                  <a:srgbClr val="000000"/>
                </a:solidFill>
                <a:latin typeface="Arial"/>
                <a:cs typeface="Arial"/>
              </a:endParaRPr>
            </a:p>
          </p:txBody>
        </p:sp>
      </p:grpSp>
    </p:spTree>
    <p:extLst>
      <p:ext uri="{BB962C8B-B14F-4D97-AF65-F5344CB8AC3E}">
        <p14:creationId xmlns:p14="http://schemas.microsoft.com/office/powerpoint/2010/main" val="5957598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FECE0"/>
        </a:solidFill>
        <a:effectLst/>
      </p:bgPr>
    </p:bg>
    <p:spTree>
      <p:nvGrpSpPr>
        <p:cNvPr id="1" name=""/>
        <p:cNvGrpSpPr/>
        <p:nvPr/>
      </p:nvGrpSpPr>
      <p:grpSpPr>
        <a:xfrm>
          <a:off x="0" y="0"/>
          <a:ext cx="0" cy="0"/>
          <a:chOff x="0" y="0"/>
          <a:chExt cx="0" cy="0"/>
        </a:xfrm>
      </p:grpSpPr>
      <p:grpSp>
        <p:nvGrpSpPr>
          <p:cNvPr id="13" name="Group 12"/>
          <p:cNvGrpSpPr/>
          <p:nvPr/>
        </p:nvGrpSpPr>
        <p:grpSpPr>
          <a:xfrm>
            <a:off x="152400" y="1684391"/>
            <a:ext cx="5105401" cy="3401983"/>
            <a:chOff x="3962400" y="1684367"/>
            <a:chExt cx="5105401" cy="3401983"/>
          </a:xfrm>
        </p:grpSpPr>
        <p:pic>
          <p:nvPicPr>
            <p:cNvPr id="5" name="Picture 4" descr="Vostok_stack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6010" y="1684367"/>
              <a:ext cx="4931791" cy="3401983"/>
            </a:xfrm>
            <a:prstGeom prst="rect">
              <a:avLst/>
            </a:prstGeom>
          </p:spPr>
        </p:pic>
        <p:sp>
          <p:nvSpPr>
            <p:cNvPr id="6" name="TextBox 5"/>
            <p:cNvSpPr txBox="1"/>
            <p:nvPr/>
          </p:nvSpPr>
          <p:spPr>
            <a:xfrm>
              <a:off x="7010400" y="2876586"/>
              <a:ext cx="1438286" cy="276999"/>
            </a:xfrm>
            <a:prstGeom prst="rect">
              <a:avLst/>
            </a:prstGeom>
            <a:noFill/>
          </p:spPr>
          <p:txBody>
            <a:bodyPr wrap="square" rtlCol="0">
              <a:spAutoFit/>
            </a:bodyPr>
            <a:lstStyle/>
            <a:p>
              <a:pPr algn="r"/>
              <a:r>
                <a:rPr lang="en-US" sz="1200" b="1" dirty="0">
                  <a:solidFill>
                    <a:prstClr val="black"/>
                  </a:solidFill>
                  <a:latin typeface="Calibri"/>
                </a:rPr>
                <a:t>290 ppm Natural</a:t>
              </a:r>
            </a:p>
          </p:txBody>
        </p:sp>
        <p:sp>
          <p:nvSpPr>
            <p:cNvPr id="7" name="TextBox 6"/>
            <p:cNvSpPr txBox="1"/>
            <p:nvPr/>
          </p:nvSpPr>
          <p:spPr>
            <a:xfrm>
              <a:off x="6964616" y="2294787"/>
              <a:ext cx="1493605" cy="276999"/>
            </a:xfrm>
            <a:prstGeom prst="rect">
              <a:avLst/>
            </a:prstGeom>
            <a:noFill/>
          </p:spPr>
          <p:txBody>
            <a:bodyPr wrap="square" rtlCol="0">
              <a:spAutoFit/>
            </a:bodyPr>
            <a:lstStyle/>
            <a:p>
              <a:pPr algn="r"/>
              <a:r>
                <a:rPr lang="en-US" sz="1200" b="1" dirty="0">
                  <a:solidFill>
                    <a:prstClr val="black"/>
                  </a:solidFill>
                  <a:latin typeface="Calibri"/>
                </a:rPr>
                <a:t>400 ppm 2015</a:t>
              </a:r>
            </a:p>
          </p:txBody>
        </p:sp>
        <p:sp>
          <p:nvSpPr>
            <p:cNvPr id="8" name="TextBox 7"/>
            <p:cNvSpPr txBox="1"/>
            <p:nvPr/>
          </p:nvSpPr>
          <p:spPr>
            <a:xfrm>
              <a:off x="6964616" y="1837587"/>
              <a:ext cx="1493605" cy="276999"/>
            </a:xfrm>
            <a:prstGeom prst="rect">
              <a:avLst/>
            </a:prstGeom>
            <a:noFill/>
          </p:spPr>
          <p:txBody>
            <a:bodyPr wrap="square" rtlCol="0">
              <a:spAutoFit/>
            </a:bodyPr>
            <a:lstStyle/>
            <a:p>
              <a:pPr algn="r"/>
              <a:r>
                <a:rPr lang="en-US" sz="1200" b="1" dirty="0">
                  <a:solidFill>
                    <a:prstClr val="black"/>
                  </a:solidFill>
                  <a:latin typeface="Calibri"/>
                </a:rPr>
                <a:t>500 ppm 2100</a:t>
              </a:r>
            </a:p>
          </p:txBody>
        </p:sp>
        <p:sp>
          <p:nvSpPr>
            <p:cNvPr id="10" name="TextBox 9"/>
            <p:cNvSpPr txBox="1"/>
            <p:nvPr/>
          </p:nvSpPr>
          <p:spPr>
            <a:xfrm>
              <a:off x="3962400" y="3666351"/>
              <a:ext cx="762000" cy="261610"/>
            </a:xfrm>
            <a:prstGeom prst="rect">
              <a:avLst/>
            </a:prstGeom>
            <a:noFill/>
          </p:spPr>
          <p:txBody>
            <a:bodyPr wrap="square" rtlCol="0">
              <a:spAutoFit/>
            </a:bodyPr>
            <a:lstStyle/>
            <a:p>
              <a:pPr algn="ctr"/>
              <a:r>
                <a:rPr lang="en-US" sz="1100" b="1" dirty="0">
                  <a:solidFill>
                    <a:srgbClr val="FF6600"/>
                  </a:solidFill>
                  <a:latin typeface="Calibri"/>
                </a:rPr>
                <a:t>Warm</a:t>
              </a:r>
            </a:p>
          </p:txBody>
        </p:sp>
        <p:sp>
          <p:nvSpPr>
            <p:cNvPr id="11" name="TextBox 10"/>
            <p:cNvSpPr txBox="1"/>
            <p:nvPr/>
          </p:nvSpPr>
          <p:spPr>
            <a:xfrm>
              <a:off x="3962400" y="4324350"/>
              <a:ext cx="762000" cy="261610"/>
            </a:xfrm>
            <a:prstGeom prst="rect">
              <a:avLst/>
            </a:prstGeom>
            <a:noFill/>
          </p:spPr>
          <p:txBody>
            <a:bodyPr wrap="square" rtlCol="0">
              <a:spAutoFit/>
            </a:bodyPr>
            <a:lstStyle/>
            <a:p>
              <a:pPr algn="ctr"/>
              <a:r>
                <a:rPr lang="en-US" sz="1100" b="1" dirty="0">
                  <a:solidFill>
                    <a:srgbClr val="4472C4"/>
                  </a:solidFill>
                  <a:latin typeface="Calibri"/>
                </a:rPr>
                <a:t>Cold</a:t>
              </a:r>
            </a:p>
          </p:txBody>
        </p:sp>
        <p:cxnSp>
          <p:nvCxnSpPr>
            <p:cNvPr id="12" name="Straight Arrow Connector 11"/>
            <p:cNvCxnSpPr>
              <a:stCxn id="10" idx="2"/>
            </p:cNvCxnSpPr>
            <p:nvPr/>
          </p:nvCxnSpPr>
          <p:spPr>
            <a:xfrm>
              <a:off x="4343400" y="3927961"/>
              <a:ext cx="0" cy="396390"/>
            </a:xfrm>
            <a:prstGeom prst="straightConnector1">
              <a:avLst/>
            </a:prstGeom>
            <a:noFill/>
            <a:ln w="25400" cap="flat" cmpd="sng" algn="ctr">
              <a:solidFill>
                <a:sysClr val="windowText" lastClr="000000"/>
              </a:solidFill>
              <a:prstDash val="solid"/>
              <a:headEnd type="triangle" w="lg" len="med"/>
              <a:tailEnd type="triangle" w="lg" len="med"/>
            </a:ln>
            <a:effectLst>
              <a:outerShdw blurRad="40000" dist="20000" dir="5400000" rotWithShape="0">
                <a:srgbClr val="000000">
                  <a:alpha val="38000"/>
                </a:srgbClr>
              </a:outerShdw>
            </a:effectLst>
          </p:spPr>
        </p:cxnSp>
        <p:sp>
          <p:nvSpPr>
            <p:cNvPr id="14" name="Title 2"/>
            <p:cNvSpPr txBox="1">
              <a:spLocks/>
            </p:cNvSpPr>
            <p:nvPr/>
          </p:nvSpPr>
          <p:spPr>
            <a:xfrm>
              <a:off x="4648200" y="2190750"/>
              <a:ext cx="2514600" cy="685800"/>
            </a:xfrm>
            <a:prstGeom prst="rect">
              <a:avLst/>
            </a:prstGeom>
            <a:solidFill>
              <a:schemeClr val="bg1"/>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600" dirty="0">
                  <a:solidFill>
                    <a:prstClr val="black"/>
                  </a:solidFill>
                  <a:latin typeface="Arial" panose="020B0604020202020204" pitchFamily="34" charset="0"/>
                  <a:cs typeface="Arial" panose="020B0604020202020204" pitchFamily="34" charset="0"/>
                </a:rPr>
                <a:t>Ice Core Record</a:t>
              </a:r>
              <a:br>
                <a:rPr lang="en-US" sz="1600" dirty="0">
                  <a:solidFill>
                    <a:prstClr val="black"/>
                  </a:solidFill>
                  <a:latin typeface="Arial" panose="020B0604020202020204" pitchFamily="34" charset="0"/>
                  <a:cs typeface="Arial" panose="020B0604020202020204" pitchFamily="34" charset="0"/>
                </a:rPr>
              </a:br>
              <a:r>
                <a:rPr lang="en-US" sz="1600" dirty="0" err="1">
                  <a:solidFill>
                    <a:prstClr val="black"/>
                  </a:solidFill>
                  <a:latin typeface="Arial" panose="020B0604020202020204" pitchFamily="34" charset="0"/>
                  <a:cs typeface="Arial" panose="020B0604020202020204" pitchFamily="34" charset="0"/>
                </a:rPr>
                <a:t>Vostok</a:t>
              </a:r>
              <a:r>
                <a:rPr lang="en-US" sz="1600" dirty="0">
                  <a:solidFill>
                    <a:prstClr val="black"/>
                  </a:solidFill>
                  <a:latin typeface="Arial" panose="020B0604020202020204" pitchFamily="34" charset="0"/>
                  <a:cs typeface="Arial" panose="020B0604020202020204" pitchFamily="34" charset="0"/>
                </a:rPr>
                <a:t> Station, Antarctica</a:t>
              </a:r>
            </a:p>
          </p:txBody>
        </p:sp>
      </p:grpSp>
      <p:grpSp>
        <p:nvGrpSpPr>
          <p:cNvPr id="17" name="Group 16"/>
          <p:cNvGrpSpPr/>
          <p:nvPr/>
        </p:nvGrpSpPr>
        <p:grpSpPr>
          <a:xfrm>
            <a:off x="838176" y="25185"/>
            <a:ext cx="4495800" cy="1951711"/>
            <a:chOff x="4648200" y="25161"/>
            <a:chExt cx="4495800" cy="1951711"/>
          </a:xfrm>
        </p:grpSpPr>
        <p:pic>
          <p:nvPicPr>
            <p:cNvPr id="15" name="Picture 14" descr="co2_data_ml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25161"/>
              <a:ext cx="2590799" cy="1951711"/>
            </a:xfrm>
            <a:prstGeom prst="rect">
              <a:avLst/>
            </a:prstGeom>
            <a:ln w="6350">
              <a:solidFill>
                <a:schemeClr val="tx1">
                  <a:lumMod val="95000"/>
                  <a:lumOff val="5000"/>
                </a:schemeClr>
              </a:solidFill>
            </a:ln>
          </p:spPr>
        </p:pic>
        <p:sp>
          <p:nvSpPr>
            <p:cNvPr id="16" name="TextBox 15"/>
            <p:cNvSpPr txBox="1"/>
            <p:nvPr/>
          </p:nvSpPr>
          <p:spPr>
            <a:xfrm>
              <a:off x="7238999" y="99596"/>
              <a:ext cx="1905001" cy="323165"/>
            </a:xfrm>
            <a:prstGeom prst="rect">
              <a:avLst/>
            </a:prstGeom>
            <a:noFill/>
          </p:spPr>
          <p:txBody>
            <a:bodyPr wrap="square" rtlCol="0">
              <a:spAutoFit/>
            </a:bodyPr>
            <a:lstStyle/>
            <a:p>
              <a:r>
                <a:rPr lang="en-US" sz="800" dirty="0">
                  <a:solidFill>
                    <a:schemeClr val="tx1">
                      <a:lumMod val="75000"/>
                      <a:lumOff val="25000"/>
                    </a:schemeClr>
                  </a:solidFill>
                  <a:latin typeface="Arial"/>
                  <a:cs typeface="Arial"/>
                </a:rPr>
                <a:t>NOAA  Global Monitoring Laboratory</a:t>
              </a:r>
            </a:p>
            <a:p>
              <a:r>
                <a:rPr lang="mr-IN" sz="700" dirty="0">
                  <a:solidFill>
                    <a:schemeClr val="tx1">
                      <a:lumMod val="75000"/>
                      <a:lumOff val="25000"/>
                    </a:schemeClr>
                  </a:solidFill>
                  <a:latin typeface="Arial"/>
                  <a:cs typeface="Arial"/>
                </a:rPr>
                <a:t>https://gml.noaa.gov/ccgg/trends/mlo.html</a:t>
              </a:r>
              <a:endParaRPr lang="en-US" sz="700" dirty="0">
                <a:solidFill>
                  <a:schemeClr val="tx1">
                    <a:lumMod val="75000"/>
                    <a:lumOff val="25000"/>
                  </a:schemeClr>
                </a:solidFill>
                <a:latin typeface="Arial"/>
                <a:cs typeface="Arial"/>
              </a:endParaRPr>
            </a:p>
          </p:txBody>
        </p:sp>
      </p:grpSp>
      <p:pic>
        <p:nvPicPr>
          <p:cNvPr id="18" name="Picture 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562600" y="191603"/>
            <a:ext cx="3262560" cy="4742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8875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FECE0"/>
        </a:solidFill>
        <a:effectLst/>
      </p:bgPr>
    </p:bg>
    <p:spTree>
      <p:nvGrpSpPr>
        <p:cNvPr id="1" name=""/>
        <p:cNvGrpSpPr/>
        <p:nvPr/>
      </p:nvGrpSpPr>
      <p:grpSpPr>
        <a:xfrm>
          <a:off x="0" y="0"/>
          <a:ext cx="0" cy="0"/>
          <a:chOff x="0" y="0"/>
          <a:chExt cx="0" cy="0"/>
        </a:xfrm>
      </p:grpSpPr>
      <p:grpSp>
        <p:nvGrpSpPr>
          <p:cNvPr id="11" name="Group 10"/>
          <p:cNvGrpSpPr/>
          <p:nvPr/>
        </p:nvGrpSpPr>
        <p:grpSpPr>
          <a:xfrm>
            <a:off x="76224" y="41910"/>
            <a:ext cx="3774841" cy="2682240"/>
            <a:chOff x="76200" y="41910"/>
            <a:chExt cx="3774841" cy="2682240"/>
          </a:xfrm>
        </p:grpSpPr>
        <p:pic>
          <p:nvPicPr>
            <p:cNvPr id="2" name="Picture 1" descr="forcings_1880-2020_20y-avg_v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10" y="41910"/>
              <a:ext cx="3774831" cy="2453640"/>
            </a:xfrm>
            <a:prstGeom prst="rect">
              <a:avLst/>
            </a:prstGeom>
          </p:spPr>
        </p:pic>
        <p:sp>
          <p:nvSpPr>
            <p:cNvPr id="3" name="Text Box 3">
              <a:extLst>
                <a:ext uri="{FF2B5EF4-FFF2-40B4-BE49-F238E27FC236}">
                  <a16:creationId xmlns="" xmlns:a16="http://schemas.microsoft.com/office/drawing/2014/main" id="{B114FCDC-286D-6241-8216-A49B085A6B52}"/>
                </a:ext>
              </a:extLst>
            </p:cNvPr>
            <p:cNvSpPr txBox="1">
              <a:spLocks noChangeArrowheads="1"/>
            </p:cNvSpPr>
            <p:nvPr/>
          </p:nvSpPr>
          <p:spPr bwMode="auto">
            <a:xfrm>
              <a:off x="76200" y="2508706"/>
              <a:ext cx="20574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800" dirty="0">
                  <a:solidFill>
                    <a:srgbClr val="404040"/>
                  </a:solidFill>
                  <a:latin typeface="Arial"/>
                  <a:cs typeface="Arial"/>
                </a:rPr>
                <a:t>Data from Hansen et al. 2011</a:t>
              </a:r>
            </a:p>
          </p:txBody>
        </p:sp>
      </p:grpSp>
      <p:grpSp>
        <p:nvGrpSpPr>
          <p:cNvPr id="14" name="Group 13"/>
          <p:cNvGrpSpPr/>
          <p:nvPr/>
        </p:nvGrpSpPr>
        <p:grpSpPr>
          <a:xfrm>
            <a:off x="3810000" y="514386"/>
            <a:ext cx="5335992" cy="4647136"/>
            <a:chOff x="3810000" y="514386"/>
            <a:chExt cx="5335992" cy="4647136"/>
          </a:xfrm>
        </p:grpSpPr>
        <p:grpSp>
          <p:nvGrpSpPr>
            <p:cNvPr id="13" name="Group 12"/>
            <p:cNvGrpSpPr/>
            <p:nvPr/>
          </p:nvGrpSpPr>
          <p:grpSpPr>
            <a:xfrm>
              <a:off x="3810000" y="2033921"/>
              <a:ext cx="5335992" cy="3127601"/>
              <a:chOff x="3810000" y="2033921"/>
              <a:chExt cx="5335992" cy="3127601"/>
            </a:xfrm>
          </p:grpSpPr>
          <p:pic>
            <p:nvPicPr>
              <p:cNvPr id="5" name="Picture 4">
                <a:extLst>
                  <a:ext uri="{FF2B5EF4-FFF2-40B4-BE49-F238E27FC236}">
                    <a16:creationId xmlns="" xmlns:a16="http://schemas.microsoft.com/office/drawing/2014/main" id="{D672C441-0630-BC44-A0D9-5B7B2DC8A80A}"/>
                  </a:ext>
                </a:extLst>
              </p:cNvPr>
              <p:cNvPicPr>
                <a:picLocks noChangeAspect="1"/>
              </p:cNvPicPr>
              <p:nvPr/>
            </p:nvPicPr>
            <p:blipFill rotWithShape="1">
              <a:blip r:embed="rId3"/>
              <a:srcRect l="-1776" t="-2701" r="-1592" b="-2288"/>
              <a:stretch/>
            </p:blipFill>
            <p:spPr>
              <a:xfrm>
                <a:off x="3810000" y="2033921"/>
                <a:ext cx="5335992" cy="3127601"/>
              </a:xfrm>
              <a:prstGeom prst="rect">
                <a:avLst/>
              </a:prstGeom>
              <a:solidFill>
                <a:schemeClr val="bg1"/>
              </a:solidFill>
            </p:spPr>
          </p:pic>
          <p:sp>
            <p:nvSpPr>
              <p:cNvPr id="6" name="Text Box 3">
                <a:extLst>
                  <a:ext uri="{FF2B5EF4-FFF2-40B4-BE49-F238E27FC236}">
                    <a16:creationId xmlns="" xmlns:a16="http://schemas.microsoft.com/office/drawing/2014/main" id="{B114FCDC-286D-6241-8216-A49B085A6B52}"/>
                  </a:ext>
                </a:extLst>
              </p:cNvPr>
              <p:cNvSpPr txBox="1">
                <a:spLocks noChangeArrowheads="1"/>
              </p:cNvSpPr>
              <p:nvPr/>
            </p:nvSpPr>
            <p:spPr bwMode="auto">
              <a:xfrm>
                <a:off x="6858000" y="4566106"/>
                <a:ext cx="13716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800" dirty="0" err="1">
                    <a:solidFill>
                      <a:prstClr val="black">
                        <a:lumMod val="75000"/>
                        <a:lumOff val="25000"/>
                      </a:prstClr>
                    </a:solidFill>
                    <a:latin typeface="Arial"/>
                    <a:cs typeface="Arial"/>
                  </a:rPr>
                  <a:t>Meehl</a:t>
                </a:r>
                <a:r>
                  <a:rPr lang="en-US" sz="800" dirty="0">
                    <a:solidFill>
                      <a:prstClr val="black">
                        <a:lumMod val="75000"/>
                        <a:lumOff val="25000"/>
                      </a:prstClr>
                    </a:solidFill>
                    <a:latin typeface="Arial"/>
                    <a:cs typeface="Arial"/>
                  </a:rPr>
                  <a:t> et al, 2012</a:t>
                </a:r>
              </a:p>
            </p:txBody>
          </p:sp>
        </p:grpSp>
        <p:sp>
          <p:nvSpPr>
            <p:cNvPr id="7" name="Rectangle 4">
              <a:extLst>
                <a:ext uri="{FF2B5EF4-FFF2-40B4-BE49-F238E27FC236}">
                  <a16:creationId xmlns="" xmlns:a16="http://schemas.microsoft.com/office/drawing/2014/main" id="{1FA1DD7D-6215-9840-A7D9-0902A7292C52}"/>
                </a:ext>
              </a:extLst>
            </p:cNvPr>
            <p:cNvSpPr txBox="1">
              <a:spLocks noChangeArrowheads="1"/>
            </p:cNvSpPr>
            <p:nvPr/>
          </p:nvSpPr>
          <p:spPr>
            <a:xfrm>
              <a:off x="3886200" y="514386"/>
              <a:ext cx="5181600" cy="864601"/>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2000" b="1" i="1" dirty="0">
                  <a:latin typeface="Arial"/>
                  <a:ea typeface="ＭＳ Ｐゴシック" charset="0"/>
                  <a:cs typeface="Arial"/>
                </a:rPr>
                <a:t>Natural forcings cannot account for the</a:t>
              </a:r>
              <a:br>
                <a:rPr lang="en-US" sz="2000" b="1" i="1" dirty="0">
                  <a:latin typeface="Arial"/>
                  <a:ea typeface="ＭＳ Ｐゴシック" charset="0"/>
                  <a:cs typeface="Arial"/>
                </a:rPr>
              </a:br>
              <a:r>
                <a:rPr lang="en-US" sz="2000" b="1" i="1" dirty="0">
                  <a:latin typeface="Arial"/>
                  <a:ea typeface="ＭＳ Ｐゴシック" charset="0"/>
                  <a:cs typeface="Arial"/>
                </a:rPr>
                <a:t>observed warming since at least 1960</a:t>
              </a:r>
            </a:p>
          </p:txBody>
        </p:sp>
      </p:grpSp>
      <p:grpSp>
        <p:nvGrpSpPr>
          <p:cNvPr id="12" name="Group 11"/>
          <p:cNvGrpSpPr/>
          <p:nvPr/>
        </p:nvGrpSpPr>
        <p:grpSpPr>
          <a:xfrm>
            <a:off x="76200" y="3028951"/>
            <a:ext cx="3657606" cy="2057436"/>
            <a:chOff x="76200" y="3028950"/>
            <a:chExt cx="3657606" cy="2057436"/>
          </a:xfrm>
        </p:grpSpPr>
        <p:pic>
          <p:nvPicPr>
            <p:cNvPr id="8" name="Picture 7" descr="Pinatubo91eruption_plum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3486150"/>
              <a:ext cx="1936700" cy="1295400"/>
            </a:xfrm>
            <a:prstGeom prst="rect">
              <a:avLst/>
            </a:prstGeom>
          </p:spPr>
        </p:pic>
        <p:pic>
          <p:nvPicPr>
            <p:cNvPr id="9" name="Picture 8" descr="sun.jpg"/>
            <p:cNvPicPr>
              <a:picLocks noChangeAspect="1"/>
            </p:cNvPicPr>
            <p:nvPr/>
          </p:nvPicPr>
          <p:blipFill rotWithShape="1">
            <a:blip r:embed="rId5">
              <a:extLst>
                <a:ext uri="{28A0092B-C50C-407E-A947-70E740481C1C}">
                  <a14:useLocalDpi xmlns:a14="http://schemas.microsoft.com/office/drawing/2010/main" val="0"/>
                </a:ext>
              </a:extLst>
            </a:blip>
            <a:srcRect l="-1" r="1574"/>
            <a:stretch/>
          </p:blipFill>
          <p:spPr>
            <a:xfrm>
              <a:off x="2209823" y="3486150"/>
              <a:ext cx="1416673" cy="1295400"/>
            </a:xfrm>
            <a:prstGeom prst="rect">
              <a:avLst/>
            </a:prstGeom>
          </p:spPr>
        </p:pic>
        <p:sp>
          <p:nvSpPr>
            <p:cNvPr id="4" name="Rectangle 3"/>
            <p:cNvSpPr/>
            <p:nvPr/>
          </p:nvSpPr>
          <p:spPr>
            <a:xfrm>
              <a:off x="76200" y="4778609"/>
              <a:ext cx="2057400" cy="307777"/>
            </a:xfrm>
            <a:prstGeom prst="rect">
              <a:avLst/>
            </a:prstGeom>
          </p:spPr>
          <p:txBody>
            <a:bodyPr wrap="square">
              <a:spAutoFit/>
            </a:bodyPr>
            <a:lstStyle/>
            <a:p>
              <a:r>
                <a:rPr lang="en-US" sz="700" dirty="0">
                  <a:solidFill>
                    <a:srgbClr val="404040"/>
                  </a:solidFill>
                  <a:latin typeface="Arial" panose="020B0604020202020204" pitchFamily="34" charset="0"/>
                  <a:cs typeface="Arial" panose="020B0604020202020204" pitchFamily="34" charset="0"/>
                </a:rPr>
                <a:t>Mt. Pinatubo, 1991</a:t>
              </a:r>
              <a:br>
                <a:rPr lang="en-US" sz="700" dirty="0">
                  <a:solidFill>
                    <a:srgbClr val="404040"/>
                  </a:solidFill>
                  <a:latin typeface="Arial" panose="020B0604020202020204" pitchFamily="34" charset="0"/>
                  <a:cs typeface="Arial" panose="020B0604020202020204" pitchFamily="34" charset="0"/>
                </a:rPr>
              </a:br>
              <a:r>
                <a:rPr lang="en-US" sz="700" dirty="0">
                  <a:solidFill>
                    <a:srgbClr val="404040"/>
                  </a:solidFill>
                  <a:latin typeface="Arial" panose="020B0604020202020204" pitchFamily="34" charset="0"/>
                  <a:cs typeface="Arial" panose="020B0604020202020204" pitchFamily="34" charset="0"/>
                </a:rPr>
                <a:t>USGS </a:t>
              </a:r>
              <a:r>
                <a:rPr lang="mr-IN" sz="700" dirty="0">
                  <a:solidFill>
                    <a:srgbClr val="404040"/>
                  </a:solidFill>
                  <a:latin typeface="Arial" panose="020B0604020202020204" pitchFamily="34" charset="0"/>
                  <a:cs typeface="Arial" panose="020B0604020202020204" pitchFamily="34" charset="0"/>
                </a:rPr>
                <a:t>https://pubs.usgs.gov/fs/1997/fs113-97/</a:t>
              </a:r>
              <a:endParaRPr lang="en-US" sz="700" dirty="0">
                <a:solidFill>
                  <a:srgbClr val="404040"/>
                </a:solidFill>
              </a:endParaRPr>
            </a:p>
          </p:txBody>
        </p:sp>
        <p:sp>
          <p:nvSpPr>
            <p:cNvPr id="10" name="Rectangle 9"/>
            <p:cNvSpPr/>
            <p:nvPr/>
          </p:nvSpPr>
          <p:spPr>
            <a:xfrm>
              <a:off x="76205" y="3028950"/>
              <a:ext cx="3657601" cy="400110"/>
            </a:xfrm>
            <a:prstGeom prst="rect">
              <a:avLst/>
            </a:prstGeom>
          </p:spPr>
          <p:txBody>
            <a:bodyPr wrap="square">
              <a:spAutoFit/>
            </a:bodyPr>
            <a:lstStyle/>
            <a:p>
              <a:r>
                <a:rPr lang="en-US" sz="1000" dirty="0">
                  <a:solidFill>
                    <a:srgbClr val="404040"/>
                  </a:solidFill>
                  <a:latin typeface="Arial" panose="020B0604020202020204" pitchFamily="34" charset="0"/>
                  <a:cs typeface="Arial" panose="020B0604020202020204" pitchFamily="34" charset="0"/>
                </a:rPr>
                <a:t>Volcanic aerosols and solar variability </a:t>
              </a:r>
              <a:r>
                <a:rPr lang="en-US" sz="1000" dirty="0" smtClean="0">
                  <a:solidFill>
                    <a:srgbClr val="404040"/>
                  </a:solidFill>
                  <a:latin typeface="Arial" panose="020B0604020202020204" pitchFamily="34" charset="0"/>
                  <a:cs typeface="Arial" panose="020B0604020202020204" pitchFamily="34" charset="0"/>
                </a:rPr>
                <a:t>cause </a:t>
              </a:r>
              <a:r>
                <a:rPr lang="en-US" sz="1000" dirty="0">
                  <a:solidFill>
                    <a:srgbClr val="404040"/>
                  </a:solidFill>
                  <a:latin typeface="Arial" panose="020B0604020202020204" pitchFamily="34" charset="0"/>
                  <a:cs typeface="Arial" panose="020B0604020202020204" pitchFamily="34" charset="0"/>
                </a:rPr>
                <a:t>the </a:t>
              </a:r>
              <a:r>
                <a:rPr lang="en-US" sz="1000" dirty="0" smtClean="0">
                  <a:solidFill>
                    <a:srgbClr val="404040"/>
                  </a:solidFill>
                  <a:latin typeface="Arial" panose="020B0604020202020204" pitchFamily="34" charset="0"/>
                  <a:cs typeface="Arial" panose="020B0604020202020204" pitchFamily="34" charset="0"/>
                </a:rPr>
                <a:t>largest natural climate </a:t>
              </a:r>
              <a:r>
                <a:rPr lang="en-US" sz="1000" dirty="0">
                  <a:solidFill>
                    <a:srgbClr val="404040"/>
                  </a:solidFill>
                  <a:latin typeface="Arial" panose="020B0604020202020204" pitchFamily="34" charset="0"/>
                  <a:cs typeface="Arial" panose="020B0604020202020204" pitchFamily="34" charset="0"/>
                </a:rPr>
                <a:t>perturbations</a:t>
              </a:r>
              <a:endParaRPr lang="en-US" sz="1000" dirty="0">
                <a:solidFill>
                  <a:srgbClr val="404040"/>
                </a:solidFill>
              </a:endParaRPr>
            </a:p>
          </p:txBody>
        </p:sp>
      </p:grpSp>
    </p:spTree>
    <p:extLst>
      <p:ext uri="{BB962C8B-B14F-4D97-AF65-F5344CB8AC3E}">
        <p14:creationId xmlns:p14="http://schemas.microsoft.com/office/powerpoint/2010/main" val="22542197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FECE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5F964182-707B-0B4C-AF4E-31AA3D1EB8E8}"/>
              </a:ext>
            </a:extLst>
          </p:cNvPr>
          <p:cNvSpPr txBox="1">
            <a:spLocks/>
          </p:cNvSpPr>
          <p:nvPr/>
        </p:nvSpPr>
        <p:spPr>
          <a:xfrm>
            <a:off x="228600" y="76200"/>
            <a:ext cx="4800600" cy="1123950"/>
          </a:xfrm>
          <a:prstGeom prst="rect">
            <a:avLst/>
          </a:prstGeom>
        </p:spPr>
        <p:txBody>
          <a:bodyPr lIns="91392" tIns="45696" rIns="91392" bIns="45696" anchor="ctr" anchorCtr="0"/>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456914">
              <a:defRPr/>
            </a:pPr>
            <a:r>
              <a:rPr lang="en-US" sz="2400" dirty="0">
                <a:latin typeface="Arial"/>
                <a:ea typeface="ＭＳ Ｐゴシック" charset="0"/>
                <a:cs typeface="Arial"/>
              </a:rPr>
              <a:t>Warming Oceans, Water Vapor Feedback, and Intensifying Hydrologic Cycle</a:t>
            </a:r>
          </a:p>
        </p:txBody>
      </p:sp>
      <p:pic>
        <p:nvPicPr>
          <p:cNvPr id="5" name="Picture 4" descr="hydro-cycle.png"/>
          <p:cNvPicPr>
            <a:picLocks noChangeAspect="1"/>
          </p:cNvPicPr>
          <p:nvPr/>
        </p:nvPicPr>
        <p:blipFill rotWithShape="1">
          <a:blip r:embed="rId2">
            <a:extLst>
              <a:ext uri="{28A0092B-C50C-407E-A947-70E740481C1C}">
                <a14:useLocalDpi xmlns:a14="http://schemas.microsoft.com/office/drawing/2010/main" val="0"/>
              </a:ext>
            </a:extLst>
          </a:blip>
          <a:srcRect r="604" b="13585"/>
          <a:stretch/>
        </p:blipFill>
        <p:spPr>
          <a:xfrm>
            <a:off x="5410200" y="57151"/>
            <a:ext cx="3505200" cy="2575490"/>
          </a:xfrm>
          <a:prstGeom prst="rect">
            <a:avLst/>
          </a:prstGeom>
        </p:spPr>
      </p:pic>
      <p:sp>
        <p:nvSpPr>
          <p:cNvPr id="6" name="TextBox 5">
            <a:extLst>
              <a:ext uri="{FF2B5EF4-FFF2-40B4-BE49-F238E27FC236}">
                <a16:creationId xmlns="" xmlns:a16="http://schemas.microsoft.com/office/drawing/2014/main" id="{A4A63A32-AB9E-EC42-8C6E-0D619C28674B}"/>
              </a:ext>
            </a:extLst>
          </p:cNvPr>
          <p:cNvSpPr txBox="1"/>
          <p:nvPr/>
        </p:nvSpPr>
        <p:spPr>
          <a:xfrm>
            <a:off x="6172224" y="2647950"/>
            <a:ext cx="2807671" cy="230832"/>
          </a:xfrm>
          <a:prstGeom prst="rect">
            <a:avLst/>
          </a:prstGeom>
          <a:noFill/>
        </p:spPr>
        <p:txBody>
          <a:bodyPr wrap="square" lIns="91392" tIns="45696" rIns="91392" bIns="45696" rtlCol="0">
            <a:spAutoFit/>
          </a:bodyPr>
          <a:lstStyle/>
          <a:p>
            <a:pPr algn="r"/>
            <a:r>
              <a:rPr lang="en-US" sz="900" dirty="0">
                <a:solidFill>
                  <a:schemeClr val="tx1">
                    <a:lumMod val="75000"/>
                    <a:lumOff val="25000"/>
                  </a:schemeClr>
                </a:solidFill>
                <a:latin typeface="Arial"/>
                <a:cs typeface="Arial"/>
              </a:rPr>
              <a:t>Trenberth et al. (2007), Huntington (2010)</a:t>
            </a:r>
          </a:p>
        </p:txBody>
      </p:sp>
      <p:sp>
        <p:nvSpPr>
          <p:cNvPr id="9" name="Content Placeholder 7">
            <a:extLst>
              <a:ext uri="{FF2B5EF4-FFF2-40B4-BE49-F238E27FC236}">
                <a16:creationId xmlns="" xmlns:a16="http://schemas.microsoft.com/office/drawing/2014/main" id="{EE8CE96C-3711-5C41-B3D8-D8222AEE0CFA}"/>
              </a:ext>
            </a:extLst>
          </p:cNvPr>
          <p:cNvSpPr txBox="1">
            <a:spLocks/>
          </p:cNvSpPr>
          <p:nvPr/>
        </p:nvSpPr>
        <p:spPr>
          <a:xfrm>
            <a:off x="5334000" y="3257574"/>
            <a:ext cx="3581400" cy="1524001"/>
          </a:xfrm>
          <a:prstGeom prst="rect">
            <a:avLst/>
          </a:prstGeom>
        </p:spPr>
        <p:txBody>
          <a:bodyPr lIns="91392" tIns="45696" rIns="91392" bIns="45696">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1400"/>
              </a:spcBef>
            </a:pPr>
            <a:r>
              <a:rPr lang="en-US" sz="1500" dirty="0">
                <a:latin typeface="Arial"/>
                <a:cs typeface="Arial"/>
              </a:rPr>
              <a:t>Warming drives increased evaporation, atmospheric water-vapor content, and potential for greater extremes (e.g., heavy precipitation, drought)</a:t>
            </a:r>
          </a:p>
        </p:txBody>
      </p:sp>
      <p:pic>
        <p:nvPicPr>
          <p:cNvPr id="10" name="Picture 9" descr="ersst5_world-wt_sst_ann_2001-2019_minus_1951-2000_af.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724" y="1352550"/>
            <a:ext cx="4876803" cy="3733800"/>
          </a:xfrm>
          <a:prstGeom prst="rect">
            <a:avLst/>
          </a:prstGeom>
        </p:spPr>
      </p:pic>
    </p:spTree>
    <p:extLst>
      <p:ext uri="{BB962C8B-B14F-4D97-AF65-F5344CB8AC3E}">
        <p14:creationId xmlns:p14="http://schemas.microsoft.com/office/powerpoint/2010/main" val="172904182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FECE0"/>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E13B674E-3E9D-BC48-99F3-C510F6581C3E}"/>
              </a:ext>
            </a:extLst>
          </p:cNvPr>
          <p:cNvPicPr>
            <a:picLocks noChangeAspect="1"/>
          </p:cNvPicPr>
          <p:nvPr/>
        </p:nvPicPr>
        <p:blipFill>
          <a:blip r:embed="rId2"/>
          <a:stretch>
            <a:fillRect/>
          </a:stretch>
        </p:blipFill>
        <p:spPr>
          <a:xfrm>
            <a:off x="5105424" y="24"/>
            <a:ext cx="3855721" cy="2142067"/>
          </a:xfrm>
          <a:prstGeom prst="rect">
            <a:avLst/>
          </a:prstGeom>
        </p:spPr>
      </p:pic>
      <p:sp>
        <p:nvSpPr>
          <p:cNvPr id="6" name="Rectangle 5"/>
          <p:cNvSpPr/>
          <p:nvPr/>
        </p:nvSpPr>
        <p:spPr>
          <a:xfrm>
            <a:off x="25" y="1564241"/>
            <a:ext cx="9143999" cy="3579283"/>
          </a:xfrm>
          <a:prstGeom prst="rect">
            <a:avLst/>
          </a:prstGeom>
          <a:solidFill>
            <a:sysClr val="window" lastClr="FFFFFF"/>
          </a:solidFill>
          <a:ln w="9525" cap="flat" cmpd="sng" algn="ctr">
            <a:noFill/>
            <a:prstDash val="solid"/>
          </a:ln>
          <a:effectLst>
            <a:outerShdw blurRad="40000" dist="23000" dir="5400000" rotWithShape="0">
              <a:srgbClr val="000000">
                <a:alpha val="35000"/>
              </a:srgbClr>
            </a:outerShdw>
          </a:effectLst>
        </p:spPr>
        <p:txBody>
          <a:bodyPr lIns="91392" tIns="45696" rIns="91392" bIns="45696" rtlCol="0" anchor="ctr"/>
          <a:lstStyle/>
          <a:p>
            <a:pPr algn="ctr" defTabSz="913860">
              <a:defRPr/>
            </a:pPr>
            <a:endParaRPr lang="en-US" sz="1800" kern="0">
              <a:solidFill>
                <a:sysClr val="window" lastClr="FFFFFF"/>
              </a:solidFill>
              <a:latin typeface="Calibri"/>
            </a:endParaRPr>
          </a:p>
        </p:txBody>
      </p:sp>
      <p:pic>
        <p:nvPicPr>
          <p:cNvPr id="7" name="Picture 6">
            <a:extLst>
              <a:ext uri="{FF2B5EF4-FFF2-40B4-BE49-F238E27FC236}">
                <a16:creationId xmlns="" xmlns:a16="http://schemas.microsoft.com/office/drawing/2014/main" id="{BE05607B-43CC-0246-A149-CB0C25530008}"/>
              </a:ext>
            </a:extLst>
          </p:cNvPr>
          <p:cNvPicPr>
            <a:picLocks noChangeAspect="1"/>
          </p:cNvPicPr>
          <p:nvPr/>
        </p:nvPicPr>
        <p:blipFill>
          <a:blip r:embed="rId3"/>
          <a:stretch>
            <a:fillRect/>
          </a:stretch>
        </p:blipFill>
        <p:spPr>
          <a:xfrm>
            <a:off x="12" y="1672466"/>
            <a:ext cx="2971799" cy="335462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2656" y="1672487"/>
            <a:ext cx="3017144" cy="335280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9693" y="1672617"/>
            <a:ext cx="3017006" cy="3352648"/>
          </a:xfrm>
          <a:prstGeom prst="rect">
            <a:avLst/>
          </a:prstGeom>
        </p:spPr>
      </p:pic>
      <p:sp>
        <p:nvSpPr>
          <p:cNvPr id="11" name="Title 1"/>
          <p:cNvSpPr txBox="1">
            <a:spLocks/>
          </p:cNvSpPr>
          <p:nvPr/>
        </p:nvSpPr>
        <p:spPr>
          <a:xfrm>
            <a:off x="0" y="209550"/>
            <a:ext cx="5105400" cy="1143000"/>
          </a:xfrm>
          <a:prstGeom prst="rect">
            <a:avLst/>
          </a:prstGeom>
        </p:spPr>
        <p:txBody>
          <a:bodyPr lIns="91392" tIns="45696" rIns="91392" bIns="45696">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000" dirty="0">
                <a:solidFill>
                  <a:srgbClr val="000000"/>
                </a:solidFill>
                <a:latin typeface="Arial"/>
                <a:cs typeface="Arial"/>
              </a:rPr>
              <a:t>What is driving extreme weather events?</a:t>
            </a:r>
          </a:p>
        </p:txBody>
      </p:sp>
    </p:spTree>
    <p:extLst>
      <p:ext uri="{BB962C8B-B14F-4D97-AF65-F5344CB8AC3E}">
        <p14:creationId xmlns:p14="http://schemas.microsoft.com/office/powerpoint/2010/main" val="344465781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FECE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8DC52BB-A6AA-094C-A046-FAE0178C8BFC}"/>
              </a:ext>
            </a:extLst>
          </p:cNvPr>
          <p:cNvPicPr>
            <a:picLocks noChangeAspect="1"/>
          </p:cNvPicPr>
          <p:nvPr/>
        </p:nvPicPr>
        <p:blipFill>
          <a:blip r:embed="rId2"/>
          <a:stretch>
            <a:fillRect/>
          </a:stretch>
        </p:blipFill>
        <p:spPr>
          <a:xfrm>
            <a:off x="283870" y="0"/>
            <a:ext cx="6421730" cy="5143500"/>
          </a:xfrm>
          <a:prstGeom prst="rect">
            <a:avLst/>
          </a:prstGeom>
        </p:spPr>
      </p:pic>
      <p:sp>
        <p:nvSpPr>
          <p:cNvPr id="5" name="TextBox 4">
            <a:extLst>
              <a:ext uri="{FF2B5EF4-FFF2-40B4-BE49-F238E27FC236}">
                <a16:creationId xmlns:a16="http://schemas.microsoft.com/office/drawing/2014/main" xmlns="" id="{7C5F935B-9E34-5741-B37B-FAF82B7B9B62}"/>
              </a:ext>
            </a:extLst>
          </p:cNvPr>
          <p:cNvSpPr txBox="1">
            <a:spLocks noChangeArrowheads="1"/>
          </p:cNvSpPr>
          <p:nvPr/>
        </p:nvSpPr>
        <p:spPr bwMode="auto">
          <a:xfrm>
            <a:off x="6716236" y="285754"/>
            <a:ext cx="2427764" cy="212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860" eaLnBrk="1" fontAlgn="base" hangingPunct="1">
              <a:spcBef>
                <a:spcPct val="0"/>
              </a:spcBef>
              <a:spcAft>
                <a:spcPct val="0"/>
              </a:spcAft>
              <a:defRPr/>
            </a:pPr>
            <a:r>
              <a:rPr lang="en-US" dirty="0">
                <a:solidFill>
                  <a:srgbClr val="000000"/>
                </a:solidFill>
                <a:latin typeface="Arial"/>
                <a:cs typeface="Arial"/>
              </a:rPr>
              <a:t>Connecting Extremes via the Jetstream</a:t>
            </a:r>
          </a:p>
          <a:p>
            <a:pPr algn="ctr" defTabSz="913860" eaLnBrk="1" fontAlgn="base" hangingPunct="1">
              <a:spcBef>
                <a:spcPct val="0"/>
              </a:spcBef>
              <a:spcAft>
                <a:spcPct val="0"/>
              </a:spcAft>
              <a:defRPr/>
            </a:pPr>
            <a:endParaRPr lang="en-US" sz="1500" dirty="0">
              <a:solidFill>
                <a:srgbClr val="FFFFFF"/>
              </a:solidFill>
              <a:latin typeface="Arial"/>
              <a:cs typeface="Arial"/>
            </a:endParaRPr>
          </a:p>
          <a:p>
            <a:pPr algn="ctr" defTabSz="913860" eaLnBrk="1" fontAlgn="base" hangingPunct="1">
              <a:spcBef>
                <a:spcPct val="0"/>
              </a:spcBef>
              <a:spcAft>
                <a:spcPct val="0"/>
              </a:spcAft>
              <a:defRPr/>
            </a:pPr>
            <a:r>
              <a:rPr lang="en-US" sz="1500" dirty="0">
                <a:latin typeface="Arial"/>
                <a:cs typeface="Arial"/>
              </a:rPr>
              <a:t>Late October /</a:t>
            </a:r>
          </a:p>
          <a:p>
            <a:pPr algn="ctr" defTabSz="913860" eaLnBrk="1" fontAlgn="base" hangingPunct="1">
              <a:spcBef>
                <a:spcPct val="0"/>
              </a:spcBef>
              <a:spcAft>
                <a:spcPct val="0"/>
              </a:spcAft>
              <a:defRPr/>
            </a:pPr>
            <a:r>
              <a:rPr lang="en-US" sz="1500" dirty="0">
                <a:latin typeface="Arial"/>
                <a:cs typeface="Arial"/>
              </a:rPr>
              <a:t>Early November</a:t>
            </a:r>
          </a:p>
          <a:p>
            <a:pPr algn="ctr" defTabSz="913860" eaLnBrk="1" fontAlgn="base" hangingPunct="1">
              <a:spcBef>
                <a:spcPct val="0"/>
              </a:spcBef>
              <a:spcAft>
                <a:spcPct val="0"/>
              </a:spcAft>
              <a:defRPr/>
            </a:pPr>
            <a:r>
              <a:rPr lang="en-US" sz="1500" dirty="0">
                <a:latin typeface="Arial"/>
                <a:cs typeface="Arial"/>
              </a:rPr>
              <a:t>2019</a:t>
            </a:r>
          </a:p>
        </p:txBody>
      </p:sp>
      <p:pic>
        <p:nvPicPr>
          <p:cNvPr id="2" name="Picture 1" descr="santa-ana-wind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759" y="2768755"/>
            <a:ext cx="1958842" cy="2057400"/>
          </a:xfrm>
          <a:prstGeom prst="rect">
            <a:avLst/>
          </a:prstGeom>
          <a:ln>
            <a:solidFill>
              <a:schemeClr val="tx1">
                <a:lumMod val="50000"/>
                <a:lumOff val="50000"/>
              </a:schemeClr>
            </a:solidFill>
          </a:ln>
        </p:spPr>
      </p:pic>
      <p:pic>
        <p:nvPicPr>
          <p:cNvPr id="6" name="Picture 5">
            <a:extLst>
              <a:ext uri="{FF2B5EF4-FFF2-40B4-BE49-F238E27FC236}">
                <a16:creationId xmlns="" xmlns:a16="http://schemas.microsoft.com/office/drawing/2014/main" id="{A751AD60-6EF7-CA45-B075-DB51A26071C3}"/>
              </a:ext>
            </a:extLst>
          </p:cNvPr>
          <p:cNvPicPr>
            <a:picLocks noChangeAspect="1"/>
          </p:cNvPicPr>
          <p:nvPr/>
        </p:nvPicPr>
        <p:blipFill>
          <a:blip r:embed="rId4"/>
          <a:stretch>
            <a:fillRect/>
          </a:stretch>
        </p:blipFill>
        <p:spPr>
          <a:xfrm>
            <a:off x="5280326" y="2220324"/>
            <a:ext cx="2130567" cy="2789826"/>
          </a:xfrm>
          <a:prstGeom prst="rect">
            <a:avLst/>
          </a:prstGeom>
          <a:ln>
            <a:solidFill>
              <a:schemeClr val="tx1"/>
            </a:solidFill>
          </a:ln>
        </p:spPr>
      </p:pic>
      <p:sp>
        <p:nvSpPr>
          <p:cNvPr id="4" name="TextBox 3"/>
          <p:cNvSpPr txBox="1"/>
          <p:nvPr/>
        </p:nvSpPr>
        <p:spPr>
          <a:xfrm>
            <a:off x="177672" y="4095774"/>
            <a:ext cx="838200" cy="307777"/>
          </a:xfrm>
          <a:prstGeom prst="rect">
            <a:avLst/>
          </a:prstGeom>
          <a:noFill/>
        </p:spPr>
        <p:txBody>
          <a:bodyPr wrap="square" lIns="91392" tIns="45696" rIns="91392" bIns="45696" rtlCol="0">
            <a:spAutoFit/>
          </a:bodyPr>
          <a:lstStyle/>
          <a:p>
            <a:r>
              <a:rPr lang="en-US" sz="700" dirty="0">
                <a:solidFill>
                  <a:prstClr val="white"/>
                </a:solidFill>
                <a:latin typeface="Calibri"/>
              </a:rPr>
              <a:t>The Guardian</a:t>
            </a:r>
            <a:br>
              <a:rPr lang="en-US" sz="700" dirty="0">
                <a:solidFill>
                  <a:prstClr val="white"/>
                </a:solidFill>
                <a:latin typeface="Calibri"/>
              </a:rPr>
            </a:br>
            <a:r>
              <a:rPr lang="en-US" sz="700" dirty="0">
                <a:solidFill>
                  <a:prstClr val="white"/>
                </a:solidFill>
                <a:latin typeface="Calibri"/>
              </a:rPr>
              <a:t>10/26/2019</a:t>
            </a:r>
          </a:p>
        </p:txBody>
      </p:sp>
    </p:spTree>
    <p:extLst>
      <p:ext uri="{BB962C8B-B14F-4D97-AF65-F5344CB8AC3E}">
        <p14:creationId xmlns:p14="http://schemas.microsoft.com/office/powerpoint/2010/main" val="29263635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FECE0"/>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xmlns="" id="{D39D5AC0-A3CB-E94E-8715-EBF1CADAD5A3}"/>
              </a:ext>
            </a:extLst>
          </p:cNvPr>
          <p:cNvSpPr txBox="1">
            <a:spLocks/>
          </p:cNvSpPr>
          <p:nvPr/>
        </p:nvSpPr>
        <p:spPr>
          <a:xfrm>
            <a:off x="5207967" y="99280"/>
            <a:ext cx="3853456" cy="1024670"/>
          </a:xfrm>
          <a:prstGeom prst="rect">
            <a:avLst/>
          </a:prstGeom>
        </p:spPr>
        <p:txBody>
          <a:bodyPr lIns="91392" tIns="45696" rIns="91392" bIns="45696"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2400" dirty="0">
                <a:solidFill>
                  <a:srgbClr val="000000"/>
                </a:solidFill>
                <a:latin typeface="Arial"/>
                <a:cs typeface="Arial"/>
              </a:rPr>
              <a:t>Heavy Rainfall</a:t>
            </a:r>
            <a:br>
              <a:rPr lang="en-US" sz="2400" dirty="0">
                <a:solidFill>
                  <a:srgbClr val="000000"/>
                </a:solidFill>
                <a:latin typeface="Arial"/>
                <a:cs typeface="Arial"/>
              </a:rPr>
            </a:br>
            <a:r>
              <a:rPr lang="en-US" sz="2400" dirty="0">
                <a:solidFill>
                  <a:srgbClr val="000000"/>
                </a:solidFill>
                <a:latin typeface="Arial"/>
                <a:cs typeface="Arial"/>
              </a:rPr>
              <a:t>October 14–15, 2022</a:t>
            </a:r>
            <a:endParaRPr lang="en-US" sz="2200" dirty="0">
              <a:solidFill>
                <a:srgbClr val="000000"/>
              </a:solidFill>
              <a:latin typeface="Arial"/>
              <a:cs typeface="Arial"/>
            </a:endParaRPr>
          </a:p>
        </p:txBody>
      </p:sp>
      <p:pic>
        <p:nvPicPr>
          <p:cNvPr id="12" name="Picture 11"/>
          <p:cNvPicPr>
            <a:picLocks noChangeAspect="1"/>
          </p:cNvPicPr>
          <p:nvPr/>
        </p:nvPicPr>
        <p:blipFill>
          <a:blip r:embed="rId2"/>
          <a:stretch>
            <a:fillRect/>
          </a:stretch>
        </p:blipFill>
        <p:spPr>
          <a:xfrm>
            <a:off x="76224" y="247650"/>
            <a:ext cx="5196241" cy="4648200"/>
          </a:xfrm>
          <a:prstGeom prst="rect">
            <a:avLst/>
          </a:prstGeom>
        </p:spPr>
      </p:pic>
      <p:pic>
        <p:nvPicPr>
          <p:cNvPr id="13" name="Picture 12" descr="roa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7370" y="2419374"/>
            <a:ext cx="3724052" cy="2253925"/>
          </a:xfrm>
          <a:prstGeom prst="rect">
            <a:avLst/>
          </a:prstGeom>
        </p:spPr>
      </p:pic>
      <p:pic>
        <p:nvPicPr>
          <p:cNvPr id="14" name="Picture 13" descr="ppressherald_2022-10-1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7393" y="1362670"/>
            <a:ext cx="3750419" cy="904280"/>
          </a:xfrm>
          <a:prstGeom prst="rect">
            <a:avLst/>
          </a:prstGeom>
        </p:spPr>
      </p:pic>
      <p:sp>
        <p:nvSpPr>
          <p:cNvPr id="2" name="TextBox 1"/>
          <p:cNvSpPr txBox="1"/>
          <p:nvPr/>
        </p:nvSpPr>
        <p:spPr>
          <a:xfrm>
            <a:off x="7848624" y="1623280"/>
            <a:ext cx="1191007" cy="200055"/>
          </a:xfrm>
          <a:prstGeom prst="rect">
            <a:avLst/>
          </a:prstGeom>
          <a:noFill/>
        </p:spPr>
        <p:txBody>
          <a:bodyPr wrap="square" lIns="91392" tIns="45696" rIns="91392" bIns="45696" rtlCol="0">
            <a:spAutoFit/>
          </a:bodyPr>
          <a:lstStyle/>
          <a:p>
            <a:pPr algn="r"/>
            <a:r>
              <a:rPr lang="en-US" sz="700" i="1" dirty="0">
                <a:solidFill>
                  <a:prstClr val="black">
                    <a:lumMod val="65000"/>
                    <a:lumOff val="35000"/>
                  </a:prstClr>
                </a:solidFill>
                <a:latin typeface="Arial"/>
              </a:rPr>
              <a:t>Portland Press Herald</a:t>
            </a:r>
          </a:p>
        </p:txBody>
      </p:sp>
    </p:spTree>
    <p:extLst>
      <p:ext uri="{BB962C8B-B14F-4D97-AF65-F5344CB8AC3E}">
        <p14:creationId xmlns:p14="http://schemas.microsoft.com/office/powerpoint/2010/main" val="5411477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ECE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9D5AC0-A3CB-E94E-8715-EBF1CADAD5A3}"/>
              </a:ext>
            </a:extLst>
          </p:cNvPr>
          <p:cNvSpPr txBox="1">
            <a:spLocks/>
          </p:cNvSpPr>
          <p:nvPr/>
        </p:nvSpPr>
        <p:spPr>
          <a:xfrm>
            <a:off x="381000" y="381000"/>
            <a:ext cx="4800600" cy="666750"/>
          </a:xfrm>
          <a:prstGeom prst="rect">
            <a:avLst/>
          </a:prstGeom>
        </p:spPr>
        <p:txBody>
          <a:bodyPr lIns="91392" tIns="45696" rIns="91392" bIns="45696">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400" dirty="0">
                <a:solidFill>
                  <a:srgbClr val="843C0C"/>
                </a:solidFill>
                <a:latin typeface="Arial"/>
                <a:cs typeface="Arial"/>
              </a:rPr>
              <a:t>Presentation Outline</a:t>
            </a:r>
          </a:p>
        </p:txBody>
      </p:sp>
      <p:sp>
        <p:nvSpPr>
          <p:cNvPr id="3" name="Content Placeholder 2">
            <a:extLst>
              <a:ext uri="{FF2B5EF4-FFF2-40B4-BE49-F238E27FC236}">
                <a16:creationId xmlns="" xmlns:a16="http://schemas.microsoft.com/office/drawing/2014/main" id="{896BE7D2-E247-0A49-B13B-9E0F5914157C}"/>
              </a:ext>
            </a:extLst>
          </p:cNvPr>
          <p:cNvSpPr txBox="1">
            <a:spLocks/>
          </p:cNvSpPr>
          <p:nvPr/>
        </p:nvSpPr>
        <p:spPr>
          <a:xfrm>
            <a:off x="457200" y="1200150"/>
            <a:ext cx="4800600" cy="3505200"/>
          </a:xfrm>
          <a:prstGeom prst="rect">
            <a:avLst/>
          </a:prstGeom>
        </p:spPr>
        <p:txBody>
          <a:bodyPr lIns="91392" tIns="45696" rIns="91392" bIns="45696">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50000"/>
              </a:lnSpc>
            </a:pPr>
            <a:r>
              <a:rPr lang="en-US" sz="2000" dirty="0" smtClean="0">
                <a:latin typeface="Arial"/>
                <a:cs typeface="Arial"/>
              </a:rPr>
              <a:t>Data and Models</a:t>
            </a:r>
            <a:endParaRPr lang="en-US" sz="2000" dirty="0">
              <a:latin typeface="Arial"/>
              <a:cs typeface="Arial"/>
            </a:endParaRPr>
          </a:p>
          <a:p>
            <a:pPr>
              <a:lnSpc>
                <a:spcPct val="150000"/>
              </a:lnSpc>
            </a:pPr>
            <a:r>
              <a:rPr lang="en-US" sz="2000" dirty="0" smtClean="0">
                <a:latin typeface="Arial"/>
                <a:cs typeface="Arial"/>
              </a:rPr>
              <a:t>Defining Climate</a:t>
            </a:r>
            <a:endParaRPr lang="en-US" sz="2000" dirty="0">
              <a:latin typeface="Arial"/>
              <a:cs typeface="Arial"/>
            </a:endParaRPr>
          </a:p>
          <a:p>
            <a:pPr>
              <a:lnSpc>
                <a:spcPct val="150000"/>
              </a:lnSpc>
            </a:pPr>
            <a:r>
              <a:rPr lang="en-US" sz="2000" dirty="0" smtClean="0">
                <a:latin typeface="Arial"/>
                <a:cs typeface="Arial"/>
              </a:rPr>
              <a:t>Climate Change</a:t>
            </a:r>
          </a:p>
          <a:p>
            <a:pPr lvl="1">
              <a:lnSpc>
                <a:spcPct val="150000"/>
              </a:lnSpc>
            </a:pPr>
            <a:r>
              <a:rPr lang="en-US" sz="1700" dirty="0" smtClean="0">
                <a:latin typeface="Arial"/>
                <a:cs typeface="Arial"/>
              </a:rPr>
              <a:t>Internal variability (e.g., El Niño/</a:t>
            </a:r>
            <a:r>
              <a:rPr lang="en-US" sz="1700" dirty="0">
                <a:latin typeface="Arial"/>
                <a:cs typeface="Arial"/>
              </a:rPr>
              <a:t>La Niña</a:t>
            </a:r>
            <a:r>
              <a:rPr lang="en-US" sz="1700" dirty="0" smtClean="0">
                <a:latin typeface="Arial"/>
                <a:cs typeface="Arial"/>
              </a:rPr>
              <a:t>)</a:t>
            </a:r>
          </a:p>
          <a:p>
            <a:pPr lvl="1">
              <a:lnSpc>
                <a:spcPct val="150000"/>
              </a:lnSpc>
            </a:pPr>
            <a:r>
              <a:rPr lang="en-US" sz="1700" dirty="0" smtClean="0">
                <a:latin typeface="Arial"/>
                <a:cs typeface="Arial"/>
              </a:rPr>
              <a:t>External forcing (e.g., CO</a:t>
            </a:r>
            <a:r>
              <a:rPr lang="en-US" sz="1700" baseline="30000" dirty="0" smtClean="0">
                <a:latin typeface="Arial"/>
                <a:cs typeface="Arial"/>
              </a:rPr>
              <a:t>2</a:t>
            </a:r>
            <a:r>
              <a:rPr lang="en-US" sz="1700" dirty="0" smtClean="0">
                <a:latin typeface="Arial"/>
                <a:cs typeface="Arial"/>
              </a:rPr>
              <a:t> emissions)</a:t>
            </a:r>
          </a:p>
          <a:p>
            <a:pPr lvl="1">
              <a:lnSpc>
                <a:spcPct val="150000"/>
              </a:lnSpc>
            </a:pPr>
            <a:r>
              <a:rPr lang="en-US" sz="1700" dirty="0" smtClean="0">
                <a:latin typeface="Arial"/>
                <a:cs typeface="Arial"/>
              </a:rPr>
              <a:t>Arctic Amplification</a:t>
            </a:r>
            <a:endParaRPr lang="en-US" sz="1700" dirty="0">
              <a:latin typeface="Arial"/>
              <a:cs typeface="Arial"/>
            </a:endParaRPr>
          </a:p>
          <a:p>
            <a:pPr>
              <a:lnSpc>
                <a:spcPct val="150000"/>
              </a:lnSpc>
            </a:pPr>
            <a:r>
              <a:rPr lang="en-US" sz="2000" dirty="0" smtClean="0">
                <a:latin typeface="Arial"/>
                <a:cs typeface="Arial"/>
              </a:rPr>
              <a:t>Extreme Events</a:t>
            </a:r>
            <a:endParaRPr lang="en-US" sz="2000" dirty="0">
              <a:latin typeface="Arial"/>
              <a:cs typeface="Arial"/>
            </a:endParaRPr>
          </a:p>
        </p:txBody>
      </p:sp>
      <p:pic>
        <p:nvPicPr>
          <p:cNvPr id="4" name="Picture 3" descr="IndianPoint_004.jpg">
            <a:extLst>
              <a:ext uri="{FF2B5EF4-FFF2-40B4-BE49-F238E27FC236}">
                <a16:creationId xmlns="" xmlns:a16="http://schemas.microsoft.com/office/drawing/2014/main" id="{B2FA0C35-2A7C-124B-A568-273983AB3276}"/>
              </a:ext>
            </a:extLst>
          </p:cNvPr>
          <p:cNvPicPr>
            <a:picLocks noChangeAspect="1"/>
          </p:cNvPicPr>
          <p:nvPr/>
        </p:nvPicPr>
        <p:blipFill rotWithShape="1">
          <a:blip r:embed="rId2">
            <a:extLst>
              <a:ext uri="{28A0092B-C50C-407E-A947-70E740481C1C}">
                <a14:useLocalDpi xmlns:a14="http://schemas.microsoft.com/office/drawing/2010/main" val="0"/>
              </a:ext>
            </a:extLst>
          </a:blip>
          <a:srcRect t="5923"/>
          <a:stretch/>
        </p:blipFill>
        <p:spPr>
          <a:xfrm>
            <a:off x="5595690" y="0"/>
            <a:ext cx="3548310" cy="5143500"/>
          </a:xfrm>
          <a:prstGeom prst="rect">
            <a:avLst/>
          </a:prstGeom>
        </p:spPr>
      </p:pic>
    </p:spTree>
    <p:extLst>
      <p:ext uri="{BB962C8B-B14F-4D97-AF65-F5344CB8AC3E}">
        <p14:creationId xmlns:p14="http://schemas.microsoft.com/office/powerpoint/2010/main" val="322118332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FECE0"/>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2590800" y="895350"/>
            <a:ext cx="3962400" cy="971550"/>
          </a:xfrm>
          <a:prstGeom prst="rect">
            <a:avLst/>
          </a:prstGeom>
        </p:spPr>
        <p:txBody>
          <a:bodyPr lIns="91392" tIns="45696" rIns="91392" bIns="45696"/>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456914">
              <a:defRPr/>
            </a:pPr>
            <a:r>
              <a:rPr lang="en-US" sz="5400" dirty="0">
                <a:solidFill>
                  <a:srgbClr val="000000"/>
                </a:solidFill>
                <a:effectLst>
                  <a:outerShdw blurRad="50800" dist="38100" dir="2700000" algn="tl" rotWithShape="0">
                    <a:prstClr val="black">
                      <a:alpha val="40000"/>
                    </a:prstClr>
                  </a:outerShdw>
                </a:effectLst>
                <a:latin typeface="Arial"/>
                <a:ea typeface="ＭＳ Ｐゴシック" charset="0"/>
                <a:cs typeface="Arial"/>
              </a:rPr>
              <a:t>Questions?</a:t>
            </a:r>
          </a:p>
        </p:txBody>
      </p:sp>
      <p:sp>
        <p:nvSpPr>
          <p:cNvPr id="2" name="TextBox 1"/>
          <p:cNvSpPr txBox="1"/>
          <p:nvPr/>
        </p:nvSpPr>
        <p:spPr>
          <a:xfrm>
            <a:off x="3276600" y="2114550"/>
            <a:ext cx="2590800" cy="969492"/>
          </a:xfrm>
          <a:prstGeom prst="rect">
            <a:avLst/>
          </a:prstGeom>
          <a:noFill/>
        </p:spPr>
        <p:txBody>
          <a:bodyPr wrap="square" lIns="91392" tIns="45696" rIns="91392" bIns="45696" rtlCol="0">
            <a:spAutoFit/>
          </a:bodyPr>
          <a:lstStyle/>
          <a:p>
            <a:pPr algn="ctr"/>
            <a:r>
              <a:rPr lang="en-US" dirty="0">
                <a:latin typeface="Arial"/>
                <a:cs typeface="Arial"/>
              </a:rPr>
              <a:t>Sean Birkel</a:t>
            </a:r>
          </a:p>
          <a:p>
            <a:pPr algn="ctr"/>
            <a:r>
              <a:rPr lang="en-US" dirty="0">
                <a:latin typeface="Arial"/>
                <a:cs typeface="Arial"/>
              </a:rPr>
              <a:t>Assistant </a:t>
            </a:r>
            <a:r>
              <a:rPr lang="en-US" dirty="0" smtClean="0">
                <a:latin typeface="Arial"/>
                <a:cs typeface="Arial"/>
              </a:rPr>
              <a:t>Extension Professor</a:t>
            </a:r>
            <a:endParaRPr lang="en-US" dirty="0">
              <a:latin typeface="Arial"/>
              <a:cs typeface="Arial"/>
            </a:endParaRPr>
          </a:p>
          <a:p>
            <a:pPr algn="ctr"/>
            <a:r>
              <a:rPr lang="en-US" dirty="0">
                <a:latin typeface="Arial"/>
                <a:cs typeface="Arial"/>
              </a:rPr>
              <a:t>Maine State Climatologist</a:t>
            </a:r>
          </a:p>
          <a:p>
            <a:pPr algn="ctr"/>
            <a:r>
              <a:rPr lang="en-US" dirty="0">
                <a:latin typeface="Arial"/>
                <a:cs typeface="Arial"/>
              </a:rPr>
              <a:t>birkel@maine.edu</a:t>
            </a:r>
          </a:p>
        </p:txBody>
      </p:sp>
      <p:pic>
        <p:nvPicPr>
          <p:cNvPr id="7" name="Picture 6">
            <a:extLst>
              <a:ext uri="{FF2B5EF4-FFF2-40B4-BE49-F238E27FC236}">
                <a16:creationId xmlns="" xmlns:a16="http://schemas.microsoft.com/office/drawing/2014/main" id="{6B33408B-D2AD-984A-993B-A47167787D78}"/>
              </a:ext>
            </a:extLst>
          </p:cNvPr>
          <p:cNvPicPr>
            <a:picLocks noChangeAspect="1"/>
          </p:cNvPicPr>
          <p:nvPr/>
        </p:nvPicPr>
        <p:blipFill>
          <a:blip r:embed="rId2"/>
          <a:stretch>
            <a:fillRect/>
          </a:stretch>
        </p:blipFill>
        <p:spPr>
          <a:xfrm>
            <a:off x="1905000" y="4324428"/>
            <a:ext cx="1676400" cy="628991"/>
          </a:xfrm>
          <a:prstGeom prst="rect">
            <a:avLst/>
          </a:prstGeom>
        </p:spPr>
      </p:pic>
      <p:pic>
        <p:nvPicPr>
          <p:cNvPr id="8" name="Picture 7" descr="UMaine-CoopExt_logo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1" y="4324410"/>
            <a:ext cx="1615964" cy="629009"/>
          </a:xfrm>
          <a:prstGeom prst="rect">
            <a:avLst/>
          </a:prstGeom>
        </p:spPr>
      </p:pic>
      <p:pic>
        <p:nvPicPr>
          <p:cNvPr id="9" name="Google Shape;104;p15" descr="A logo with blue and green waves&#10;&#10;Description automatically generated"/>
          <p:cNvPicPr preferRelativeResize="0"/>
          <p:nvPr/>
        </p:nvPicPr>
        <p:blipFill rotWithShape="1">
          <a:blip r:embed="rId4">
            <a:alphaModFix/>
          </a:blip>
          <a:srcRect/>
          <a:stretch/>
        </p:blipFill>
        <p:spPr>
          <a:xfrm>
            <a:off x="6934200" y="3486150"/>
            <a:ext cx="1163574" cy="1158426"/>
          </a:xfrm>
          <a:prstGeom prst="rect">
            <a:avLst/>
          </a:prstGeom>
          <a:noFill/>
          <a:ln>
            <a:noFill/>
          </a:ln>
        </p:spPr>
      </p:pic>
      <p:sp>
        <p:nvSpPr>
          <p:cNvPr id="10" name="Google Shape;106;p15"/>
          <p:cNvSpPr txBox="1"/>
          <p:nvPr/>
        </p:nvSpPr>
        <p:spPr>
          <a:xfrm>
            <a:off x="5715000" y="4019550"/>
            <a:ext cx="3352800" cy="1095255"/>
          </a:xfrm>
          <a:prstGeom prst="rect">
            <a:avLst/>
          </a:prstGeom>
          <a:noFill/>
          <a:ln>
            <a:noFill/>
          </a:ln>
        </p:spPr>
        <p:txBody>
          <a:bodyPr spcFirstLastPara="1" wrap="square" lIns="68567" tIns="34274" rIns="68567" bIns="34274" anchor="ctr" anchorCtr="0">
            <a:noAutofit/>
          </a:bodyPr>
          <a:lstStyle/>
          <a:p>
            <a:pPr algn="ctr" defTabSz="685800">
              <a:lnSpc>
                <a:spcPct val="90000"/>
              </a:lnSpc>
              <a:buClr>
                <a:srgbClr val="333333"/>
              </a:buClr>
              <a:buSzPts val="1800"/>
            </a:pPr>
            <a:endParaRPr lang="en-US" sz="1350" kern="0" dirty="0" smtClean="0">
              <a:solidFill>
                <a:srgbClr val="333333"/>
              </a:solidFill>
              <a:latin typeface="Arial"/>
              <a:ea typeface="Arial"/>
              <a:cs typeface="Arial"/>
              <a:sym typeface="Arial"/>
            </a:endParaRPr>
          </a:p>
          <a:p>
            <a:pPr algn="ctr" defTabSz="685800">
              <a:lnSpc>
                <a:spcPct val="90000"/>
              </a:lnSpc>
              <a:buClr>
                <a:srgbClr val="333333"/>
              </a:buClr>
              <a:buSzPts val="1800"/>
            </a:pPr>
            <a:endParaRPr sz="1350" kern="0" dirty="0">
              <a:solidFill>
                <a:srgbClr val="000000"/>
              </a:solidFill>
              <a:latin typeface="Arial"/>
              <a:ea typeface="Arial"/>
              <a:cs typeface="Arial"/>
              <a:sym typeface="Arial"/>
            </a:endParaRPr>
          </a:p>
          <a:p>
            <a:pPr algn="ctr" defTabSz="685800">
              <a:lnSpc>
                <a:spcPct val="90000"/>
              </a:lnSpc>
              <a:buClr>
                <a:srgbClr val="333333"/>
              </a:buClr>
              <a:buSzPts val="1800"/>
            </a:pPr>
            <a:r>
              <a:rPr lang="en-US" sz="1350" kern="0" dirty="0" smtClean="0">
                <a:solidFill>
                  <a:srgbClr val="333333"/>
                </a:solidFill>
                <a:latin typeface="Arial"/>
                <a:ea typeface="Arial"/>
                <a:cs typeface="Arial"/>
                <a:sym typeface="Arial"/>
              </a:rPr>
              <a:t>Climate Adaptation </a:t>
            </a:r>
            <a:r>
              <a:rPr lang="en-US" sz="1350" kern="0" dirty="0" smtClean="0">
                <a:solidFill>
                  <a:srgbClr val="333333"/>
                </a:solidFill>
                <a:latin typeface="Arial"/>
                <a:ea typeface="Arial"/>
                <a:cs typeface="Arial"/>
                <a:sym typeface="Arial"/>
              </a:rPr>
              <a:t>Mitigation </a:t>
            </a:r>
            <a:r>
              <a:rPr lang="en-US" sz="1350" kern="0" dirty="0" smtClean="0">
                <a:solidFill>
                  <a:srgbClr val="333333"/>
                </a:solidFill>
                <a:latin typeface="Arial"/>
                <a:ea typeface="Arial"/>
                <a:cs typeface="Arial"/>
                <a:sym typeface="Arial"/>
              </a:rPr>
              <a:t>Fellowship</a:t>
            </a:r>
            <a:endParaRPr sz="1350" kern="0" dirty="0">
              <a:solidFill>
                <a:srgbClr val="000000"/>
              </a:solidFill>
              <a:latin typeface="Arial"/>
              <a:ea typeface="Arial"/>
              <a:cs typeface="Arial"/>
              <a:sym typeface="Arial"/>
            </a:endParaRPr>
          </a:p>
          <a:p>
            <a:pPr algn="ctr" defTabSz="685800">
              <a:lnSpc>
                <a:spcPct val="90000"/>
              </a:lnSpc>
              <a:buClr>
                <a:srgbClr val="333333"/>
              </a:buClr>
              <a:buSzPts val="1800"/>
            </a:pPr>
            <a:r>
              <a:rPr lang="en-US" sz="1350" kern="0" dirty="0" err="1">
                <a:solidFill>
                  <a:srgbClr val="333333"/>
                </a:solidFill>
                <a:latin typeface="Arial"/>
                <a:ea typeface="Arial"/>
                <a:cs typeface="Arial"/>
                <a:sym typeface="Arial"/>
              </a:rPr>
              <a:t>www.adaptationfellows.net</a:t>
            </a:r>
            <a:endParaRPr sz="1350" kern="0" dirty="0">
              <a:solidFill>
                <a:srgbClr val="333333"/>
              </a:solidFill>
              <a:latin typeface="Arial"/>
              <a:ea typeface="Arial"/>
              <a:cs typeface="Arial"/>
              <a:sym typeface="Arial"/>
            </a:endParaRPr>
          </a:p>
        </p:txBody>
      </p:sp>
    </p:spTree>
    <p:extLst>
      <p:ext uri="{BB962C8B-B14F-4D97-AF65-F5344CB8AC3E}">
        <p14:creationId xmlns:p14="http://schemas.microsoft.com/office/powerpoint/2010/main" val="417316015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1324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06520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1324F"/>
        </a:solidFill>
        <a:effectLst/>
      </p:bgPr>
    </p:bg>
    <p:spTree>
      <p:nvGrpSpPr>
        <p:cNvPr id="1" name=""/>
        <p:cNvGrpSpPr/>
        <p:nvPr/>
      </p:nvGrpSpPr>
      <p:grpSpPr>
        <a:xfrm>
          <a:off x="0" y="0"/>
          <a:ext cx="0" cy="0"/>
          <a:chOff x="0" y="0"/>
          <a:chExt cx="0" cy="0"/>
        </a:xfrm>
      </p:grpSpPr>
      <p:sp>
        <p:nvSpPr>
          <p:cNvPr id="2" name="Content Placeholder 7">
            <a:extLst>
              <a:ext uri="{FF2B5EF4-FFF2-40B4-BE49-F238E27FC236}">
                <a16:creationId xmlns="" xmlns:a16="http://schemas.microsoft.com/office/drawing/2014/main" id="{EE8CE96C-3711-5C41-B3D8-D8222AEE0CFA}"/>
              </a:ext>
            </a:extLst>
          </p:cNvPr>
          <p:cNvSpPr txBox="1">
            <a:spLocks/>
          </p:cNvSpPr>
          <p:nvPr/>
        </p:nvSpPr>
        <p:spPr>
          <a:xfrm>
            <a:off x="685800" y="361950"/>
            <a:ext cx="3581400" cy="990600"/>
          </a:xfrm>
          <a:prstGeom prst="rect">
            <a:avLst/>
          </a:prstGeom>
        </p:spPr>
        <p:txBody>
          <a:bodyPr lIns="91392" tIns="45696" rIns="91392" bIns="45696">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1400"/>
              </a:spcBef>
            </a:pPr>
            <a:r>
              <a:rPr lang="en-US" sz="1500" dirty="0" smtClean="0">
                <a:solidFill>
                  <a:srgbClr val="FFFFFF"/>
                </a:solidFill>
                <a:latin typeface="Arial"/>
                <a:cs typeface="Arial"/>
              </a:rPr>
              <a:t>Add information on upcoming topics in the CAMF </a:t>
            </a:r>
            <a:r>
              <a:rPr lang="en-US" sz="1500" dirty="0" smtClean="0">
                <a:solidFill>
                  <a:srgbClr val="FFFFFF"/>
                </a:solidFill>
                <a:latin typeface="Arial"/>
                <a:cs typeface="Arial"/>
              </a:rPr>
              <a:t>program</a:t>
            </a:r>
            <a:endParaRPr lang="en-US" sz="1500" dirty="0" smtClean="0">
              <a:solidFill>
                <a:srgbClr val="FFFFFF"/>
              </a:solidFill>
              <a:latin typeface="Arial"/>
              <a:cs typeface="Arial"/>
            </a:endParaRPr>
          </a:p>
        </p:txBody>
      </p:sp>
    </p:spTree>
    <p:extLst>
      <p:ext uri="{BB962C8B-B14F-4D97-AF65-F5344CB8AC3E}">
        <p14:creationId xmlns:p14="http://schemas.microsoft.com/office/powerpoint/2010/main" val="90690806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gfs_world-ced_t2_2022-02-14.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218" y="0"/>
            <a:ext cx="7405564" cy="5143500"/>
          </a:xfrm>
          <a:prstGeom prst="rect">
            <a:avLst/>
          </a:prstGeom>
        </p:spPr>
      </p:pic>
    </p:spTree>
    <p:extLst>
      <p:ext uri="{BB962C8B-B14F-4D97-AF65-F5344CB8AC3E}">
        <p14:creationId xmlns:p14="http://schemas.microsoft.com/office/powerpoint/2010/main" val="159855479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 y="-19050"/>
            <a:ext cx="5029176" cy="773906"/>
          </a:xfrm>
        </p:spPr>
        <p:txBody>
          <a:bodyPr>
            <a:normAutofit/>
          </a:bodyPr>
          <a:lstStyle/>
          <a:p>
            <a:pPr algn="ctr"/>
            <a:r>
              <a:rPr lang="en-US" sz="2100" dirty="0">
                <a:latin typeface="Arial"/>
                <a:cs typeface="Arial"/>
              </a:rPr>
              <a:t>El Niño-Southern Oscillation (ENSO)</a:t>
            </a:r>
          </a:p>
        </p:txBody>
      </p:sp>
      <p:sp>
        <p:nvSpPr>
          <p:cNvPr id="3" name="Content Placeholder 2"/>
          <p:cNvSpPr>
            <a:spLocks noGrp="1"/>
          </p:cNvSpPr>
          <p:nvPr>
            <p:ph idx="1"/>
          </p:nvPr>
        </p:nvSpPr>
        <p:spPr>
          <a:xfrm>
            <a:off x="152400" y="666774"/>
            <a:ext cx="5029200" cy="1165081"/>
          </a:xfrm>
        </p:spPr>
        <p:txBody>
          <a:bodyPr>
            <a:normAutofit fontScale="55000" lnSpcReduction="20000"/>
          </a:bodyPr>
          <a:lstStyle/>
          <a:p>
            <a:pPr>
              <a:lnSpc>
                <a:spcPct val="120000"/>
              </a:lnSpc>
            </a:pPr>
            <a:r>
              <a:rPr lang="en-US" dirty="0" smtClean="0">
                <a:solidFill>
                  <a:srgbClr val="404040"/>
                </a:solidFill>
                <a:latin typeface="Arial"/>
                <a:cs typeface="Arial"/>
              </a:rPr>
              <a:t>Coupled ocean-atmosphere response with irregular period of 2–7 years between El Niño (warm) and </a:t>
            </a:r>
            <a:r>
              <a:rPr lang="en-US" dirty="0">
                <a:solidFill>
                  <a:srgbClr val="404040"/>
                </a:solidFill>
                <a:latin typeface="Arial"/>
                <a:cs typeface="Arial"/>
              </a:rPr>
              <a:t>La Niña </a:t>
            </a:r>
            <a:r>
              <a:rPr lang="en-US" dirty="0" smtClean="0">
                <a:solidFill>
                  <a:srgbClr val="404040"/>
                </a:solidFill>
                <a:latin typeface="Arial"/>
                <a:cs typeface="Arial"/>
              </a:rPr>
              <a:t>(cool) phases.</a:t>
            </a:r>
          </a:p>
          <a:p>
            <a:pPr>
              <a:lnSpc>
                <a:spcPct val="120000"/>
              </a:lnSpc>
            </a:pPr>
            <a:r>
              <a:rPr lang="en-US" dirty="0" smtClean="0">
                <a:solidFill>
                  <a:srgbClr val="404040"/>
                </a:solidFill>
                <a:latin typeface="Arial"/>
                <a:cs typeface="Arial"/>
              </a:rPr>
              <a:t>ENSO impacts weather worldwide, particularly during boreal winter.</a:t>
            </a:r>
          </a:p>
          <a:p>
            <a:pPr>
              <a:lnSpc>
                <a:spcPct val="120000"/>
              </a:lnSpc>
            </a:pPr>
            <a:r>
              <a:rPr lang="en-US" dirty="0" smtClean="0">
                <a:solidFill>
                  <a:srgbClr val="404040"/>
                </a:solidFill>
                <a:latin typeface="Arial"/>
                <a:cs typeface="Arial"/>
              </a:rPr>
              <a:t>Atmospheric response known as Walker circulation.</a:t>
            </a:r>
          </a:p>
        </p:txBody>
      </p:sp>
      <p:sp>
        <p:nvSpPr>
          <p:cNvPr id="11" name="TextBox 10">
            <a:extLst>
              <a:ext uri="{FF2B5EF4-FFF2-40B4-BE49-F238E27FC236}">
                <a16:creationId xmlns:a16="http://schemas.microsoft.com/office/drawing/2014/main" xmlns="" id="{7C5F935B-9E34-5741-B37B-FAF82B7B9B62}"/>
              </a:ext>
            </a:extLst>
          </p:cNvPr>
          <p:cNvSpPr txBox="1">
            <a:spLocks noChangeArrowheads="1"/>
          </p:cNvSpPr>
          <p:nvPr/>
        </p:nvSpPr>
        <p:spPr bwMode="auto">
          <a:xfrm>
            <a:off x="2971800" y="4834869"/>
            <a:ext cx="19812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3860" eaLnBrk="1" fontAlgn="base" hangingPunct="1">
              <a:spcBef>
                <a:spcPct val="0"/>
              </a:spcBef>
              <a:spcAft>
                <a:spcPct val="0"/>
              </a:spcAft>
              <a:defRPr/>
            </a:pPr>
            <a:r>
              <a:rPr lang="en-US" sz="900" dirty="0">
                <a:solidFill>
                  <a:srgbClr val="404040"/>
                </a:solidFill>
                <a:latin typeface="Arial"/>
                <a:cs typeface="Arial"/>
              </a:rPr>
              <a:t>https://</a:t>
            </a:r>
            <a:r>
              <a:rPr lang="en-US" sz="900" dirty="0" err="1">
                <a:solidFill>
                  <a:srgbClr val="404040"/>
                </a:solidFill>
                <a:latin typeface="Arial"/>
                <a:cs typeface="Arial"/>
              </a:rPr>
              <a:t>www.climate.gov</a:t>
            </a:r>
            <a:r>
              <a:rPr lang="en-US" sz="900" dirty="0">
                <a:solidFill>
                  <a:srgbClr val="404040"/>
                </a:solidFill>
                <a:latin typeface="Arial"/>
                <a:cs typeface="Arial"/>
              </a:rPr>
              <a:t>/</a:t>
            </a:r>
            <a:r>
              <a:rPr lang="en-US" sz="900" dirty="0" err="1">
                <a:solidFill>
                  <a:srgbClr val="404040"/>
                </a:solidFill>
                <a:latin typeface="Arial"/>
                <a:cs typeface="Arial"/>
              </a:rPr>
              <a:t>enso</a:t>
            </a:r>
            <a:endParaRPr lang="en-US" sz="900" dirty="0">
              <a:solidFill>
                <a:srgbClr val="404040"/>
              </a:solidFill>
              <a:latin typeface="Arial"/>
              <a:cs typeface="Arial"/>
            </a:endParaRPr>
          </a:p>
        </p:txBody>
      </p:sp>
      <p:grpSp>
        <p:nvGrpSpPr>
          <p:cNvPr id="8" name="Group 7"/>
          <p:cNvGrpSpPr/>
          <p:nvPr/>
        </p:nvGrpSpPr>
        <p:grpSpPr>
          <a:xfrm>
            <a:off x="5029200" y="0"/>
            <a:ext cx="4114800" cy="5143500"/>
            <a:chOff x="4724400" y="0"/>
            <a:chExt cx="4114800" cy="5143500"/>
          </a:xfrm>
        </p:grpSpPr>
        <p:sp>
          <p:nvSpPr>
            <p:cNvPr id="9" name="Rectangle 8"/>
            <p:cNvSpPr/>
            <p:nvPr/>
          </p:nvSpPr>
          <p:spPr>
            <a:xfrm>
              <a:off x="4724400" y="0"/>
              <a:ext cx="4114800" cy="51435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2" name="Picture 11" descr="WalkerElNino_2colorSSTA_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57150"/>
              <a:ext cx="3962400" cy="1981200"/>
            </a:xfrm>
            <a:prstGeom prst="rect">
              <a:avLst/>
            </a:prstGeom>
          </p:spPr>
        </p:pic>
        <p:pic>
          <p:nvPicPr>
            <p:cNvPr id="13" name="Picture 12" descr="WalkerNeutral_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657350"/>
              <a:ext cx="3962400" cy="1981200"/>
            </a:xfrm>
            <a:prstGeom prst="rect">
              <a:avLst/>
            </a:prstGeom>
          </p:spPr>
        </p:pic>
        <p:pic>
          <p:nvPicPr>
            <p:cNvPr id="14" name="Picture 13" descr="WalkerLaNina_2colorSSTA_large.jpg"/>
            <p:cNvPicPr>
              <a:picLocks noChangeAspect="1"/>
            </p:cNvPicPr>
            <p:nvPr/>
          </p:nvPicPr>
          <p:blipFill rotWithShape="1">
            <a:blip r:embed="rId4">
              <a:extLst>
                <a:ext uri="{28A0092B-C50C-407E-A947-70E740481C1C}">
                  <a14:useLocalDpi xmlns:a14="http://schemas.microsoft.com/office/drawing/2010/main" val="0"/>
                </a:ext>
              </a:extLst>
            </a:blip>
            <a:srcRect b="4808"/>
            <a:stretch/>
          </p:blipFill>
          <p:spPr>
            <a:xfrm>
              <a:off x="4800600" y="3257550"/>
              <a:ext cx="3962400" cy="1885950"/>
            </a:xfrm>
            <a:prstGeom prst="rect">
              <a:avLst/>
            </a:prstGeom>
          </p:spPr>
        </p:pic>
      </p:grpSp>
      <p:pic>
        <p:nvPicPr>
          <p:cNvPr id="15" name="Picture 14" descr="globes_paired_62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831855"/>
            <a:ext cx="4578300" cy="3049739"/>
          </a:xfrm>
          <a:prstGeom prst="rect">
            <a:avLst/>
          </a:prstGeom>
        </p:spPr>
      </p:pic>
    </p:spTree>
    <p:extLst>
      <p:ext uri="{BB962C8B-B14F-4D97-AF65-F5344CB8AC3E}">
        <p14:creationId xmlns:p14="http://schemas.microsoft.com/office/powerpoint/2010/main" val="381563580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NASA-announces-NOAA’s-GOES-16-Satellite-takes-First-Photos-of-Earth-1.jpg"/>
          <p:cNvPicPr>
            <a:picLocks noChangeAspect="1"/>
          </p:cNvPicPr>
          <p:nvPr/>
        </p:nvPicPr>
        <p:blipFill rotWithShape="1">
          <a:blip r:embed="rId2">
            <a:extLst>
              <a:ext uri="{28A0092B-C50C-407E-A947-70E740481C1C}">
                <a14:useLocalDpi xmlns:a14="http://schemas.microsoft.com/office/drawing/2010/main" val="0"/>
              </a:ext>
            </a:extLst>
          </a:blip>
          <a:srcRect l="9972" r="10017"/>
          <a:stretch/>
        </p:blipFill>
        <p:spPr>
          <a:xfrm>
            <a:off x="1885950" y="90283"/>
            <a:ext cx="5372100" cy="5035595"/>
          </a:xfrm>
          <a:prstGeom prst="rect">
            <a:avLst/>
          </a:prstGeom>
        </p:spPr>
      </p:pic>
      <p:pic>
        <p:nvPicPr>
          <p:cNvPr id="6" name="Picture 5" descr="atmo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33350"/>
            <a:ext cx="1981200" cy="1319829"/>
          </a:xfrm>
          <a:prstGeom prst="rect">
            <a:avLst/>
          </a:prstGeom>
          <a:ln>
            <a:solidFill>
              <a:schemeClr val="bg1"/>
            </a:solidFill>
          </a:ln>
        </p:spPr>
      </p:pic>
    </p:spTree>
    <p:extLst>
      <p:ext uri="{BB962C8B-B14F-4D97-AF65-F5344CB8AC3E}">
        <p14:creationId xmlns:p14="http://schemas.microsoft.com/office/powerpoint/2010/main" val="26700636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355" y="590550"/>
            <a:ext cx="3977144" cy="44196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5502" y="590550"/>
            <a:ext cx="3977144" cy="4419600"/>
          </a:xfrm>
          <a:prstGeom prst="rect">
            <a:avLst/>
          </a:prstGeom>
        </p:spPr>
      </p:pic>
      <p:sp>
        <p:nvSpPr>
          <p:cNvPr id="5" name="Title 1"/>
          <p:cNvSpPr txBox="1">
            <a:spLocks/>
          </p:cNvSpPr>
          <p:nvPr/>
        </p:nvSpPr>
        <p:spPr bwMode="auto">
          <a:xfrm>
            <a:off x="476866" y="2"/>
            <a:ext cx="8190272" cy="574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92" tIns="45696" rIns="91392" bIns="45696"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913860">
              <a:defRPr/>
            </a:pPr>
            <a:r>
              <a:rPr lang="en-US" sz="3000" kern="0" dirty="0">
                <a:solidFill>
                  <a:srgbClr val="000000">
                    <a:lumMod val="95000"/>
                    <a:lumOff val="5000"/>
                  </a:srgbClr>
                </a:solidFill>
                <a:latin typeface="Arial"/>
                <a:ea typeface="ＭＳ Ｐゴシック" charset="0"/>
                <a:cs typeface="Arial"/>
              </a:rPr>
              <a:t>Sea Ice Decline &amp; Arctic Amplification</a:t>
            </a:r>
          </a:p>
        </p:txBody>
      </p:sp>
    </p:spTree>
    <p:extLst>
      <p:ext uri="{BB962C8B-B14F-4D97-AF65-F5344CB8AC3E}">
        <p14:creationId xmlns:p14="http://schemas.microsoft.com/office/powerpoint/2010/main" val="27653590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1324F"/>
        </a:solidFill>
        <a:effectLst/>
      </p:bgPr>
    </p:bg>
    <p:spTree>
      <p:nvGrpSpPr>
        <p:cNvPr id="1" name=""/>
        <p:cNvGrpSpPr/>
        <p:nvPr/>
      </p:nvGrpSpPr>
      <p:grpSpPr>
        <a:xfrm>
          <a:off x="0" y="0"/>
          <a:ext cx="0" cy="0"/>
          <a:chOff x="0" y="0"/>
          <a:chExt cx="0" cy="0"/>
        </a:xfrm>
      </p:grpSpPr>
      <p:sp>
        <p:nvSpPr>
          <p:cNvPr id="6" name="TextBox 5"/>
          <p:cNvSpPr txBox="1"/>
          <p:nvPr/>
        </p:nvSpPr>
        <p:spPr>
          <a:xfrm>
            <a:off x="7543800" y="133352"/>
            <a:ext cx="1524000" cy="2504529"/>
          </a:xfrm>
          <a:prstGeom prst="rect">
            <a:avLst/>
          </a:prstGeom>
          <a:noFill/>
        </p:spPr>
        <p:txBody>
          <a:bodyPr wrap="square" lIns="91392" tIns="45696" rIns="91392" bIns="45696" rtlCol="0">
            <a:spAutoFit/>
          </a:bodyPr>
          <a:lstStyle/>
          <a:p>
            <a:pPr algn="ctr"/>
            <a:r>
              <a:rPr lang="en-US" b="1" dirty="0">
                <a:solidFill>
                  <a:prstClr val="white"/>
                </a:solidFill>
                <a:latin typeface="Arial"/>
                <a:cs typeface="Arial"/>
              </a:rPr>
              <a:t>Equilibrium Climate</a:t>
            </a:r>
          </a:p>
          <a:p>
            <a:pPr algn="ctr"/>
            <a:endParaRPr lang="en-US" dirty="0">
              <a:solidFill>
                <a:prstClr val="white"/>
              </a:solidFill>
              <a:latin typeface="Arial"/>
              <a:cs typeface="Arial"/>
            </a:endParaRPr>
          </a:p>
          <a:p>
            <a:pPr algn="ctr"/>
            <a:r>
              <a:rPr lang="en-US" dirty="0">
                <a:solidFill>
                  <a:prstClr val="white"/>
                </a:solidFill>
                <a:latin typeface="Arial"/>
                <a:cs typeface="Arial"/>
              </a:rPr>
              <a:t>Outgoing </a:t>
            </a:r>
            <a:r>
              <a:rPr lang="en-US" dirty="0" err="1">
                <a:solidFill>
                  <a:prstClr val="white"/>
                </a:solidFill>
                <a:latin typeface="Arial"/>
                <a:cs typeface="Arial"/>
              </a:rPr>
              <a:t>Longwave</a:t>
            </a:r>
            <a:endParaRPr lang="en-US" dirty="0">
              <a:solidFill>
                <a:prstClr val="white"/>
              </a:solidFill>
              <a:latin typeface="Arial"/>
              <a:cs typeface="Arial"/>
            </a:endParaRPr>
          </a:p>
          <a:p>
            <a:pPr algn="ctr"/>
            <a:r>
              <a:rPr lang="en-US" dirty="0">
                <a:solidFill>
                  <a:prstClr val="white"/>
                </a:solidFill>
                <a:latin typeface="Arial"/>
                <a:cs typeface="Arial"/>
              </a:rPr>
              <a:t>+</a:t>
            </a:r>
          </a:p>
          <a:p>
            <a:pPr algn="ctr"/>
            <a:r>
              <a:rPr lang="en-US" dirty="0">
                <a:solidFill>
                  <a:prstClr val="white"/>
                </a:solidFill>
                <a:latin typeface="Arial"/>
                <a:cs typeface="Arial"/>
              </a:rPr>
              <a:t>Reflected</a:t>
            </a:r>
          </a:p>
          <a:p>
            <a:pPr algn="ctr"/>
            <a:r>
              <a:rPr lang="en-US" dirty="0">
                <a:solidFill>
                  <a:prstClr val="white"/>
                </a:solidFill>
                <a:latin typeface="Arial"/>
                <a:cs typeface="Arial"/>
              </a:rPr>
              <a:t>Shortwave</a:t>
            </a:r>
          </a:p>
          <a:p>
            <a:pPr algn="ctr"/>
            <a:r>
              <a:rPr lang="en-US" dirty="0">
                <a:solidFill>
                  <a:prstClr val="white"/>
                </a:solidFill>
                <a:latin typeface="Arial"/>
                <a:cs typeface="Arial"/>
              </a:rPr>
              <a:t>=</a:t>
            </a:r>
          </a:p>
          <a:p>
            <a:pPr algn="ctr"/>
            <a:r>
              <a:rPr lang="en-US" dirty="0">
                <a:solidFill>
                  <a:prstClr val="white"/>
                </a:solidFill>
                <a:latin typeface="Arial"/>
                <a:cs typeface="Arial"/>
              </a:rPr>
              <a:t>Total Incoming Solar Radiation</a:t>
            </a:r>
          </a:p>
        </p:txBody>
      </p:sp>
      <p:sp>
        <p:nvSpPr>
          <p:cNvPr id="7" name="TextBox 6">
            <a:extLst>
              <a:ext uri="{FF2B5EF4-FFF2-40B4-BE49-F238E27FC236}">
                <a16:creationId xmlns:a16="http://schemas.microsoft.com/office/drawing/2014/main" xmlns="" id="{7C5F935B-9E34-5741-B37B-FAF82B7B9B62}"/>
              </a:ext>
            </a:extLst>
          </p:cNvPr>
          <p:cNvSpPr txBox="1">
            <a:spLocks noChangeArrowheads="1"/>
          </p:cNvSpPr>
          <p:nvPr/>
        </p:nvSpPr>
        <p:spPr bwMode="auto">
          <a:xfrm>
            <a:off x="6019800" y="971550"/>
            <a:ext cx="83241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900" dirty="0">
                <a:solidFill>
                  <a:prstClr val="white">
                    <a:lumMod val="85000"/>
                  </a:prstClr>
                </a:solidFill>
                <a:latin typeface="Arial"/>
                <a:cs typeface="Arial"/>
              </a:rPr>
              <a:t>IPCC AR3</a:t>
            </a:r>
          </a:p>
        </p:txBody>
      </p:sp>
      <p:pic>
        <p:nvPicPr>
          <p:cNvPr id="10" name="Picture 9"/>
          <p:cNvPicPr>
            <a:picLocks noChangeAspect="1"/>
          </p:cNvPicPr>
          <p:nvPr/>
        </p:nvPicPr>
        <p:blipFill>
          <a:blip r:embed="rId2"/>
          <a:stretch>
            <a:fillRect/>
          </a:stretch>
        </p:blipFill>
        <p:spPr>
          <a:xfrm>
            <a:off x="76200" y="57150"/>
            <a:ext cx="3886200" cy="2975372"/>
          </a:xfrm>
          <a:prstGeom prst="rect">
            <a:avLst/>
          </a:prstGeom>
        </p:spPr>
      </p:pic>
      <p:pic>
        <p:nvPicPr>
          <p:cNvPr id="12" name="Picture 11" descr="1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038350"/>
            <a:ext cx="5852575" cy="2963684"/>
          </a:xfrm>
          <a:prstGeom prst="rect">
            <a:avLst/>
          </a:prstGeom>
        </p:spPr>
      </p:pic>
    </p:spTree>
    <p:extLst>
      <p:ext uri="{BB962C8B-B14F-4D97-AF65-F5344CB8AC3E}">
        <p14:creationId xmlns:p14="http://schemas.microsoft.com/office/powerpoint/2010/main" val="3327492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628650" y="57151"/>
            <a:ext cx="7886700" cy="621506"/>
          </a:xfrm>
          <a:prstGeom prst="rect">
            <a:avLst/>
          </a:prstGeom>
        </p:spPr>
        <p:txBody>
          <a:bodyPr lIns="91392" tIns="45696" rIns="91392" bIns="45696"/>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smtClean="0">
                <a:latin typeface="Calibri Light"/>
              </a:rPr>
              <a:t>Atmospheric Circulation</a:t>
            </a:r>
            <a:endParaRPr lang="en-US" dirty="0">
              <a:latin typeface="Calibri Light"/>
            </a:endParaRPr>
          </a:p>
        </p:txBody>
      </p:sp>
      <p:pic>
        <p:nvPicPr>
          <p:cNvPr id="4" name="Picture 3" descr="FIG07_00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780381"/>
            <a:ext cx="4264104" cy="3609474"/>
          </a:xfrm>
          <a:prstGeom prst="rect">
            <a:avLst/>
          </a:prstGeom>
        </p:spPr>
      </p:pic>
      <p:pic>
        <p:nvPicPr>
          <p:cNvPr id="5" name="Picture 4" descr="FIG07_0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24" y="780381"/>
            <a:ext cx="4114801" cy="3609474"/>
          </a:xfrm>
          <a:prstGeom prst="rect">
            <a:avLst/>
          </a:prstGeom>
        </p:spPr>
      </p:pic>
      <p:sp>
        <p:nvSpPr>
          <p:cNvPr id="6" name="TextBox 5">
            <a:extLst>
              <a:ext uri="{FF2B5EF4-FFF2-40B4-BE49-F238E27FC236}">
                <a16:creationId xmlns:a16="http://schemas.microsoft.com/office/drawing/2014/main" xmlns="" id="{7C5F935B-9E34-5741-B37B-FAF82B7B9B62}"/>
              </a:ext>
            </a:extLst>
          </p:cNvPr>
          <p:cNvSpPr txBox="1">
            <a:spLocks noChangeArrowheads="1"/>
          </p:cNvSpPr>
          <p:nvPr/>
        </p:nvSpPr>
        <p:spPr bwMode="auto">
          <a:xfrm>
            <a:off x="0" y="4717018"/>
            <a:ext cx="4495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900" dirty="0">
                <a:solidFill>
                  <a:srgbClr val="404040"/>
                </a:solidFill>
                <a:latin typeface="Arial"/>
                <a:cs typeface="Arial"/>
              </a:rPr>
              <a:t>Figure 7.5 in </a:t>
            </a:r>
            <a:r>
              <a:rPr lang="en-US" sz="900" i="1" dirty="0">
                <a:solidFill>
                  <a:srgbClr val="404040"/>
                </a:solidFill>
                <a:latin typeface="Arial"/>
                <a:cs typeface="Arial"/>
              </a:rPr>
              <a:t>The Atmosphere</a:t>
            </a:r>
            <a:r>
              <a:rPr lang="en-US" sz="900" dirty="0">
                <a:solidFill>
                  <a:srgbClr val="404040"/>
                </a:solidFill>
                <a:latin typeface="Arial"/>
                <a:cs typeface="Arial"/>
              </a:rPr>
              <a:t>, 8th edition, </a:t>
            </a:r>
            <a:r>
              <a:rPr lang="en-US" sz="900" dirty="0" err="1">
                <a:solidFill>
                  <a:srgbClr val="404040"/>
                </a:solidFill>
                <a:latin typeface="Arial"/>
                <a:cs typeface="Arial"/>
              </a:rPr>
              <a:t>Lutgens</a:t>
            </a:r>
            <a:r>
              <a:rPr lang="en-US" sz="900" dirty="0">
                <a:solidFill>
                  <a:srgbClr val="404040"/>
                </a:solidFill>
                <a:latin typeface="Arial"/>
                <a:cs typeface="Arial"/>
              </a:rPr>
              <a:t> and </a:t>
            </a:r>
            <a:r>
              <a:rPr lang="en-US" sz="900" dirty="0" err="1">
                <a:solidFill>
                  <a:srgbClr val="404040"/>
                </a:solidFill>
                <a:latin typeface="Arial"/>
                <a:cs typeface="Arial"/>
              </a:rPr>
              <a:t>Tarbuck</a:t>
            </a:r>
            <a:r>
              <a:rPr lang="en-US" sz="900" dirty="0">
                <a:solidFill>
                  <a:srgbClr val="404040"/>
                </a:solidFill>
                <a:latin typeface="Arial"/>
                <a:cs typeface="Arial"/>
              </a:rPr>
              <a:t>, 8th edition, 2001</a:t>
            </a:r>
          </a:p>
          <a:p>
            <a:pPr defTabSz="913860" eaLnBrk="1" fontAlgn="base" hangingPunct="1">
              <a:spcBef>
                <a:spcPct val="0"/>
              </a:spcBef>
              <a:spcAft>
                <a:spcPct val="0"/>
              </a:spcAft>
              <a:defRPr/>
            </a:pPr>
            <a:r>
              <a:rPr lang="en-US" sz="900" dirty="0">
                <a:solidFill>
                  <a:srgbClr val="404040"/>
                </a:solidFill>
                <a:latin typeface="Arial"/>
                <a:cs typeface="Arial"/>
              </a:rPr>
              <a:t>Downloaded from https://www.ux1.eiu.edu/~</a:t>
            </a:r>
            <a:r>
              <a:rPr lang="en-US" sz="900" dirty="0" err="1">
                <a:solidFill>
                  <a:srgbClr val="404040"/>
                </a:solidFill>
                <a:latin typeface="Arial"/>
                <a:cs typeface="Arial"/>
              </a:rPr>
              <a:t>jpstimac</a:t>
            </a:r>
            <a:r>
              <a:rPr lang="en-US" sz="900" dirty="0">
                <a:solidFill>
                  <a:srgbClr val="404040"/>
                </a:solidFill>
                <a:latin typeface="Arial"/>
                <a:cs typeface="Arial"/>
              </a:rPr>
              <a:t>/1400/</a:t>
            </a:r>
            <a:r>
              <a:rPr lang="en-US" sz="900" dirty="0" err="1">
                <a:solidFill>
                  <a:srgbClr val="404040"/>
                </a:solidFill>
                <a:latin typeface="Arial"/>
                <a:cs typeface="Arial"/>
              </a:rPr>
              <a:t>circulation.html</a:t>
            </a:r>
            <a:endParaRPr lang="en-US" sz="900" dirty="0">
              <a:solidFill>
                <a:srgbClr val="404040"/>
              </a:solidFill>
              <a:latin typeface="Arial"/>
              <a:cs typeface="Arial"/>
            </a:endParaRPr>
          </a:p>
        </p:txBody>
      </p:sp>
      <p:sp>
        <p:nvSpPr>
          <p:cNvPr id="7" name="TextBox 6">
            <a:extLst>
              <a:ext uri="{FF2B5EF4-FFF2-40B4-BE49-F238E27FC236}">
                <a16:creationId xmlns:a16="http://schemas.microsoft.com/office/drawing/2014/main" xmlns="" id="{7C5F935B-9E34-5741-B37B-FAF82B7B9B62}"/>
              </a:ext>
            </a:extLst>
          </p:cNvPr>
          <p:cNvSpPr txBox="1">
            <a:spLocks noChangeArrowheads="1"/>
          </p:cNvSpPr>
          <p:nvPr/>
        </p:nvSpPr>
        <p:spPr bwMode="auto">
          <a:xfrm>
            <a:off x="295941" y="4404886"/>
            <a:ext cx="41236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900" dirty="0">
                <a:solidFill>
                  <a:srgbClr val="404040"/>
                </a:solidFill>
                <a:latin typeface="Arial"/>
                <a:cs typeface="Arial"/>
              </a:rPr>
              <a:t>Idealized single-cell atmospheric convection.</a:t>
            </a:r>
          </a:p>
        </p:txBody>
      </p:sp>
      <p:sp>
        <p:nvSpPr>
          <p:cNvPr id="8" name="TextBox 7">
            <a:extLst>
              <a:ext uri="{FF2B5EF4-FFF2-40B4-BE49-F238E27FC236}">
                <a16:creationId xmlns:a16="http://schemas.microsoft.com/office/drawing/2014/main" xmlns="" id="{7C5F935B-9E34-5741-B37B-FAF82B7B9B62}"/>
              </a:ext>
            </a:extLst>
          </p:cNvPr>
          <p:cNvSpPr txBox="1">
            <a:spLocks noChangeArrowheads="1"/>
          </p:cNvSpPr>
          <p:nvPr/>
        </p:nvSpPr>
        <p:spPr bwMode="auto">
          <a:xfrm>
            <a:off x="4572000" y="4400551"/>
            <a:ext cx="42641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900" dirty="0">
                <a:solidFill>
                  <a:srgbClr val="404040"/>
                </a:solidFill>
                <a:latin typeface="Arial"/>
                <a:cs typeface="Arial"/>
              </a:rPr>
              <a:t>Three-cell atmospheric convection on rotating frame of reference.  Wind deflections in each cell N &amp; S of the equator due to the Coriolis force.</a:t>
            </a:r>
          </a:p>
        </p:txBody>
      </p:sp>
    </p:spTree>
    <p:extLst>
      <p:ext uri="{BB962C8B-B14F-4D97-AF65-F5344CB8AC3E}">
        <p14:creationId xmlns:p14="http://schemas.microsoft.com/office/powerpoint/2010/main" val="42886722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1324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117748" y="0"/>
            <a:ext cx="6026252" cy="5143500"/>
          </a:xfrm>
          <a:prstGeom prst="rect">
            <a:avLst/>
          </a:prstGeom>
        </p:spPr>
      </p:pic>
      <p:pic>
        <p:nvPicPr>
          <p:cNvPr id="5" name="Picture 4" descr="era5-0p5deg_40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 y="1657350"/>
            <a:ext cx="4184822" cy="2615514"/>
          </a:xfrm>
          <a:prstGeom prst="rect">
            <a:avLst/>
          </a:prstGeom>
          <a:effectLst>
            <a:outerShdw blurRad="50800" dist="38100" dir="2700000" algn="tl" rotWithShape="0">
              <a:srgbClr val="000000">
                <a:alpha val="40000"/>
              </a:srgbClr>
            </a:outerShdw>
          </a:effectLst>
        </p:spPr>
      </p:pic>
      <p:cxnSp>
        <p:nvCxnSpPr>
          <p:cNvPr id="8" name="Straight Arrow Connector 7"/>
          <p:cNvCxnSpPr>
            <a:stCxn id="6" idx="1"/>
          </p:cNvCxnSpPr>
          <p:nvPr/>
        </p:nvCxnSpPr>
        <p:spPr>
          <a:xfrm flipH="1">
            <a:off x="4163288" y="1809750"/>
            <a:ext cx="1551712" cy="46401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5715000" y="1581150"/>
            <a:ext cx="457200" cy="457200"/>
          </a:xfrm>
          <a:prstGeom prst="rect">
            <a:avLst/>
          </a:prstGeom>
          <a:noFill/>
          <a:ln w="38100">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91392" tIns="45696" rIns="91392" bIns="45696" rtlCol="0" anchor="ctr"/>
          <a:lstStyle/>
          <a:p>
            <a:pPr algn="ctr"/>
            <a:endParaRPr lang="en-US">
              <a:solidFill>
                <a:prstClr val="white"/>
              </a:solidFill>
              <a:latin typeface="Calibri"/>
            </a:endParaRPr>
          </a:p>
        </p:txBody>
      </p:sp>
      <p:sp>
        <p:nvSpPr>
          <p:cNvPr id="7" name="Title 1">
            <a:extLst>
              <a:ext uri="{FF2B5EF4-FFF2-40B4-BE49-F238E27FC236}">
                <a16:creationId xmlns:a16="http://schemas.microsoft.com/office/drawing/2014/main" xmlns="" id="{D39D5AC0-A3CB-E94E-8715-EBF1CADAD5A3}"/>
              </a:ext>
            </a:extLst>
          </p:cNvPr>
          <p:cNvSpPr txBox="1">
            <a:spLocks/>
          </p:cNvSpPr>
          <p:nvPr/>
        </p:nvSpPr>
        <p:spPr>
          <a:xfrm>
            <a:off x="76224" y="209550"/>
            <a:ext cx="2971801" cy="838200"/>
          </a:xfrm>
          <a:prstGeom prst="rect">
            <a:avLst/>
          </a:prstGeom>
        </p:spPr>
        <p:txBody>
          <a:bodyPr lIns="91392" tIns="45696" rIns="91392" bIns="45696"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2800" dirty="0">
                <a:solidFill>
                  <a:srgbClr val="FFC000">
                    <a:lumMod val="20000"/>
                    <a:lumOff val="80000"/>
                  </a:srgbClr>
                </a:solidFill>
                <a:latin typeface="Arial"/>
                <a:cs typeface="Arial"/>
              </a:rPr>
              <a:t>2023 Extremes</a:t>
            </a:r>
          </a:p>
        </p:txBody>
      </p:sp>
    </p:spTree>
    <p:extLst>
      <p:ext uri="{BB962C8B-B14F-4D97-AF65-F5344CB8AC3E}">
        <p14:creationId xmlns:p14="http://schemas.microsoft.com/office/powerpoint/2010/main" val="10848647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438150"/>
            <a:ext cx="2895600" cy="1752600"/>
          </a:xfrm>
        </p:spPr>
        <p:txBody>
          <a:bodyPr>
            <a:normAutofit/>
          </a:bodyPr>
          <a:lstStyle/>
          <a:p>
            <a:r>
              <a:rPr lang="en-US" sz="1000" b="1" dirty="0">
                <a:latin typeface="Arial"/>
                <a:cs typeface="Arial"/>
              </a:rPr>
              <a:t>Gridded data</a:t>
            </a:r>
            <a:r>
              <a:rPr lang="en-US" sz="1000" dirty="0">
                <a:latin typeface="Arial"/>
                <a:cs typeface="Arial"/>
              </a:rPr>
              <a:t> products place point-based or spatially discontinuous observations of Earth's climate (e.g., temperature, precipitation, wind, and sea surface temperature) onto time-registered grids and fill in data gaps using methods of interpolation. Gridded datasets are useful for climate study in areas that may not have direct observations, but where the intersection of surrounding input data can provide meaningful information</a:t>
            </a:r>
            <a:r>
              <a:rPr lang="en-US" sz="1000" b="1" dirty="0">
                <a:latin typeface="Arial"/>
                <a:cs typeface="Arial"/>
              </a:rPr>
              <a:t>.</a:t>
            </a:r>
          </a:p>
        </p:txBody>
      </p:sp>
      <p:pic>
        <p:nvPicPr>
          <p:cNvPr id="4" name="Picture 3" descr="era5_conus-lc_t2_ann_2001-2005_cf.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203" y="2571751"/>
            <a:ext cx="2855956" cy="2133600"/>
          </a:xfrm>
          <a:prstGeom prst="rect">
            <a:avLst/>
          </a:prstGeom>
        </p:spPr>
      </p:pic>
      <p:pic>
        <p:nvPicPr>
          <p:cNvPr id="5" name="Picture 4" descr="nclimgrid_conus-lc_t2_ann_2001-2005_cf.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46" y="2571750"/>
            <a:ext cx="2855954" cy="2133600"/>
          </a:xfrm>
          <a:prstGeom prst="rect">
            <a:avLst/>
          </a:prstGeom>
        </p:spPr>
      </p:pic>
      <p:sp>
        <p:nvSpPr>
          <p:cNvPr id="6" name="Content Placeholder 2"/>
          <p:cNvSpPr txBox="1">
            <a:spLocks/>
          </p:cNvSpPr>
          <p:nvPr/>
        </p:nvSpPr>
        <p:spPr>
          <a:xfrm>
            <a:off x="3048001" y="438151"/>
            <a:ext cx="2905760" cy="1892300"/>
          </a:xfrm>
          <a:prstGeom prst="rect">
            <a:avLst/>
          </a:prstGeom>
        </p:spPr>
        <p:txBody>
          <a:bodyPr vert="horz" lIns="91392" tIns="45696" rIns="91392" bIns="45696"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000" b="1" dirty="0">
                <a:solidFill>
                  <a:prstClr val="black"/>
                </a:solidFill>
                <a:latin typeface="Arial"/>
                <a:cs typeface="Arial"/>
              </a:rPr>
              <a:t>Reanalysis</a:t>
            </a:r>
            <a:r>
              <a:rPr lang="en-US" sz="1000" dirty="0">
                <a:solidFill>
                  <a:prstClr val="black"/>
                </a:solidFill>
                <a:latin typeface="Arial"/>
                <a:cs typeface="Arial"/>
              </a:rPr>
              <a:t> refers to physically-based numerical frameworks that simulate the state Earth's climate through time, guided by frequent input of real-world observations (e.g., weather stations, </a:t>
            </a:r>
            <a:r>
              <a:rPr lang="en-US" sz="1000" dirty="0" err="1">
                <a:solidFill>
                  <a:prstClr val="black"/>
                </a:solidFill>
                <a:latin typeface="Arial"/>
                <a:cs typeface="Arial"/>
              </a:rPr>
              <a:t>radiosonde</a:t>
            </a:r>
            <a:r>
              <a:rPr lang="en-US" sz="1000" dirty="0">
                <a:solidFill>
                  <a:prstClr val="black"/>
                </a:solidFill>
                <a:latin typeface="Arial"/>
                <a:cs typeface="Arial"/>
              </a:rPr>
              <a:t>, satellite, and ocean buoys). Reanalysis products are used for understanding climate variability and change, including across areas where direct observations are not available.</a:t>
            </a:r>
          </a:p>
        </p:txBody>
      </p:sp>
      <p:sp>
        <p:nvSpPr>
          <p:cNvPr id="7" name="Content Placeholder 2"/>
          <p:cNvSpPr txBox="1">
            <a:spLocks/>
          </p:cNvSpPr>
          <p:nvPr/>
        </p:nvSpPr>
        <p:spPr>
          <a:xfrm>
            <a:off x="5867400" y="344172"/>
            <a:ext cx="3200400" cy="1986280"/>
          </a:xfrm>
          <a:prstGeom prst="rect">
            <a:avLst/>
          </a:prstGeom>
        </p:spPr>
        <p:txBody>
          <a:bodyPr vert="horz" lIns="91392" tIns="45696" rIns="91392" bIns="45696"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000" b="1" dirty="0">
                <a:solidFill>
                  <a:prstClr val="black"/>
                </a:solidFill>
                <a:latin typeface="Arial"/>
                <a:cs typeface="Arial"/>
              </a:rPr>
              <a:t>Climate models</a:t>
            </a:r>
            <a:r>
              <a:rPr lang="en-US" sz="1000" dirty="0">
                <a:solidFill>
                  <a:prstClr val="black"/>
                </a:solidFill>
                <a:latin typeface="Arial"/>
                <a:cs typeface="Arial"/>
              </a:rPr>
              <a:t> afford physically-based simulations of energy and material flows through the atmosphere, ocean, and other parts of the earth system. The most complex of these frameworks are </a:t>
            </a:r>
            <a:r>
              <a:rPr lang="en-US" sz="1000" b="1" dirty="0">
                <a:solidFill>
                  <a:prstClr val="black"/>
                </a:solidFill>
                <a:latin typeface="Arial"/>
                <a:cs typeface="Arial"/>
              </a:rPr>
              <a:t>earth system models</a:t>
            </a:r>
            <a:r>
              <a:rPr lang="en-US" sz="1000" dirty="0">
                <a:solidFill>
                  <a:prstClr val="black"/>
                </a:solidFill>
                <a:latin typeface="Arial"/>
                <a:cs typeface="Arial"/>
              </a:rPr>
              <a:t>, where multiple systems are coupled and yield dynamic interactions. Climate and earth system models are used for investigating past, present, and future climate evolution based on changes in </a:t>
            </a:r>
            <a:r>
              <a:rPr lang="en-US" sz="1000" dirty="0" err="1">
                <a:solidFill>
                  <a:prstClr val="black"/>
                </a:solidFill>
                <a:latin typeface="Arial"/>
                <a:cs typeface="Arial"/>
              </a:rPr>
              <a:t>radiative</a:t>
            </a:r>
            <a:r>
              <a:rPr lang="en-US" sz="1000" dirty="0">
                <a:solidFill>
                  <a:prstClr val="black"/>
                </a:solidFill>
                <a:latin typeface="Arial"/>
                <a:cs typeface="Arial"/>
              </a:rPr>
              <a:t> forcing, such as from greenhouse-gas emissions.</a:t>
            </a:r>
          </a:p>
          <a:p>
            <a:pPr lvl="1"/>
            <a:r>
              <a:rPr lang="en-US" sz="800" dirty="0">
                <a:solidFill>
                  <a:prstClr val="black"/>
                </a:solidFill>
                <a:latin typeface="Arial"/>
                <a:cs typeface="Arial"/>
              </a:rPr>
              <a:t>Coupled Model </a:t>
            </a:r>
            <a:r>
              <a:rPr lang="en-US" sz="800" dirty="0" err="1">
                <a:solidFill>
                  <a:prstClr val="black"/>
                </a:solidFill>
                <a:latin typeface="Arial"/>
                <a:cs typeface="Arial"/>
              </a:rPr>
              <a:t>Intercomparison</a:t>
            </a:r>
            <a:r>
              <a:rPr lang="en-US" sz="800" dirty="0">
                <a:solidFill>
                  <a:prstClr val="black"/>
                </a:solidFill>
                <a:latin typeface="Arial"/>
                <a:cs typeface="Arial"/>
              </a:rPr>
              <a:t> Project (CMIP) 5 and 6</a:t>
            </a:r>
          </a:p>
          <a:p>
            <a:pPr lvl="1"/>
            <a:r>
              <a:rPr lang="en-US" sz="800" dirty="0">
                <a:solidFill>
                  <a:prstClr val="black"/>
                </a:solidFill>
                <a:latin typeface="Arial"/>
                <a:cs typeface="Arial"/>
              </a:rPr>
              <a:t>Representative Concentration Pathways (RCPs) and Shared Socioeconomic Pathways (SSPs)</a:t>
            </a:r>
          </a:p>
        </p:txBody>
      </p:sp>
      <p:pic>
        <p:nvPicPr>
          <p:cNvPr id="8" name="Picture 7" descr="cmip5-rcp45-ensavg-1mem_conus-lc_t2_ann_2001-2005_cf.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23" y="2571750"/>
            <a:ext cx="2855957" cy="2133600"/>
          </a:xfrm>
          <a:prstGeom prst="rect">
            <a:avLst/>
          </a:prstGeom>
        </p:spPr>
      </p:pic>
    </p:spTree>
    <p:extLst>
      <p:ext uri="{BB962C8B-B14F-4D97-AF65-F5344CB8AC3E}">
        <p14:creationId xmlns:p14="http://schemas.microsoft.com/office/powerpoint/2010/main" val="16555846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88" y="18676"/>
            <a:ext cx="2929112" cy="571874"/>
          </a:xfrm>
        </p:spPr>
        <p:txBody>
          <a:bodyPr>
            <a:normAutofit/>
          </a:bodyPr>
          <a:lstStyle/>
          <a:p>
            <a:pPr algn="ctr"/>
            <a:r>
              <a:rPr lang="en-US" sz="2800" dirty="0">
                <a:solidFill>
                  <a:srgbClr val="000000"/>
                </a:solidFill>
                <a:latin typeface="Arial"/>
                <a:cs typeface="Arial"/>
              </a:rPr>
              <a:t>Teleconnections</a:t>
            </a:r>
          </a:p>
        </p:txBody>
      </p:sp>
      <p:pic>
        <p:nvPicPr>
          <p:cNvPr id="7" name="Picture 6" descr="sstanom_world-ced2_1997_d34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643" y="1036945"/>
            <a:ext cx="2074760" cy="1441014"/>
          </a:xfrm>
          <a:prstGeom prst="rect">
            <a:avLst/>
          </a:prstGeom>
        </p:spPr>
      </p:pic>
      <p:pic>
        <p:nvPicPr>
          <p:cNvPr id="10" name="Picture 9" descr="sstanom_world-ced2_1999_d00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8242" y="1036945"/>
            <a:ext cx="2074758" cy="1441014"/>
          </a:xfrm>
          <a:prstGeom prst="rect">
            <a:avLst/>
          </a:prstGeom>
        </p:spPr>
      </p:pic>
      <p:sp>
        <p:nvSpPr>
          <p:cNvPr id="8" name="Text Box 13"/>
          <p:cNvSpPr txBox="1">
            <a:spLocks noChangeArrowheads="1"/>
          </p:cNvSpPr>
          <p:nvPr/>
        </p:nvSpPr>
        <p:spPr bwMode="auto">
          <a:xfrm>
            <a:off x="914400" y="666774"/>
            <a:ext cx="3810000" cy="31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860" eaLnBrk="1" fontAlgn="base" hangingPunct="1">
              <a:spcBef>
                <a:spcPct val="50000"/>
              </a:spcBef>
              <a:spcAft>
                <a:spcPct val="0"/>
              </a:spcAft>
            </a:pPr>
            <a:r>
              <a:rPr lang="en-US" sz="1400" dirty="0">
                <a:solidFill>
                  <a:schemeClr val="tx1">
                    <a:lumMod val="75000"/>
                    <a:lumOff val="25000"/>
                  </a:schemeClr>
                </a:solidFill>
                <a:latin typeface="Arial"/>
                <a:cs typeface="Arial"/>
              </a:rPr>
              <a:t>El Niño-Southern Oscillation (ENSO)</a:t>
            </a:r>
            <a:endParaRPr lang="en-US" sz="1500" dirty="0">
              <a:solidFill>
                <a:schemeClr val="tx1">
                  <a:lumMod val="75000"/>
                  <a:lumOff val="25000"/>
                </a:schemeClr>
              </a:solidFill>
              <a:latin typeface="Arial"/>
              <a:cs typeface="Arial"/>
            </a:endParaRPr>
          </a:p>
        </p:txBody>
      </p:sp>
      <p:sp>
        <p:nvSpPr>
          <p:cNvPr id="9" name="Text Box 13"/>
          <p:cNvSpPr txBox="1">
            <a:spLocks noChangeArrowheads="1"/>
          </p:cNvSpPr>
          <p:nvPr/>
        </p:nvSpPr>
        <p:spPr bwMode="auto">
          <a:xfrm>
            <a:off x="5257800" y="57174"/>
            <a:ext cx="3200400" cy="31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860" eaLnBrk="1" fontAlgn="base" hangingPunct="1">
              <a:spcBef>
                <a:spcPct val="50000"/>
              </a:spcBef>
              <a:spcAft>
                <a:spcPct val="0"/>
              </a:spcAft>
            </a:pPr>
            <a:r>
              <a:rPr lang="en-US" sz="1400" dirty="0">
                <a:solidFill>
                  <a:srgbClr val="404040"/>
                </a:solidFill>
                <a:latin typeface="Arial"/>
                <a:cs typeface="Arial"/>
              </a:rPr>
              <a:t>Pacific Decadal Oscillation (PDO)</a:t>
            </a:r>
            <a:endParaRPr lang="en-US" sz="1500" dirty="0">
              <a:solidFill>
                <a:srgbClr val="404040"/>
              </a:solidFill>
              <a:latin typeface="Arial"/>
              <a:cs typeface="Arial"/>
            </a:endParaRPr>
          </a:p>
        </p:txBody>
      </p:sp>
      <p:sp>
        <p:nvSpPr>
          <p:cNvPr id="12" name="Text Box 13"/>
          <p:cNvSpPr txBox="1">
            <a:spLocks noChangeArrowheads="1"/>
          </p:cNvSpPr>
          <p:nvPr/>
        </p:nvSpPr>
        <p:spPr bwMode="auto">
          <a:xfrm>
            <a:off x="76200" y="2647956"/>
            <a:ext cx="2743200" cy="31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860" eaLnBrk="1" fontAlgn="base" hangingPunct="1">
              <a:spcBef>
                <a:spcPct val="50000"/>
              </a:spcBef>
              <a:spcAft>
                <a:spcPct val="0"/>
              </a:spcAft>
            </a:pPr>
            <a:r>
              <a:rPr lang="en-US" sz="1400" dirty="0">
                <a:solidFill>
                  <a:srgbClr val="404040"/>
                </a:solidFill>
                <a:latin typeface="Arial"/>
                <a:cs typeface="Arial"/>
              </a:rPr>
              <a:t>North Atlantic Oscillation (NAO)</a:t>
            </a:r>
            <a:endParaRPr lang="en-US" sz="1500" dirty="0">
              <a:solidFill>
                <a:srgbClr val="404040"/>
              </a:solidFill>
              <a:latin typeface="Arial"/>
              <a:cs typeface="Arial"/>
            </a:endParaRPr>
          </a:p>
        </p:txBody>
      </p:sp>
      <p:sp>
        <p:nvSpPr>
          <p:cNvPr id="13" name="Text Box 13"/>
          <p:cNvSpPr txBox="1">
            <a:spLocks noChangeArrowheads="1"/>
          </p:cNvSpPr>
          <p:nvPr/>
        </p:nvSpPr>
        <p:spPr bwMode="auto">
          <a:xfrm>
            <a:off x="6248400" y="2505743"/>
            <a:ext cx="2743200" cy="52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860" eaLnBrk="1" fontAlgn="base" hangingPunct="1">
              <a:spcBef>
                <a:spcPct val="50000"/>
              </a:spcBef>
              <a:spcAft>
                <a:spcPct val="0"/>
              </a:spcAft>
            </a:pPr>
            <a:r>
              <a:rPr lang="en-US" sz="1400" dirty="0">
                <a:solidFill>
                  <a:srgbClr val="404040"/>
                </a:solidFill>
                <a:latin typeface="Arial"/>
                <a:cs typeface="Arial"/>
              </a:rPr>
              <a:t>Atlantic Multidecadal Oscillation/Variability (AMO/AMV)</a:t>
            </a:r>
            <a:endParaRPr lang="en-US" sz="1500" dirty="0">
              <a:solidFill>
                <a:srgbClr val="404040"/>
              </a:solidFill>
              <a:latin typeface="Arial"/>
              <a:cs typeface="Arial"/>
            </a:endParaRPr>
          </a:p>
        </p:txBody>
      </p:sp>
      <p:pic>
        <p:nvPicPr>
          <p:cNvPr id="6" name="Picture 5" descr="correl_194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438152"/>
            <a:ext cx="2438400" cy="1997049"/>
          </a:xfrm>
          <a:prstGeom prst="rect">
            <a:avLst/>
          </a:prstGeom>
        </p:spPr>
      </p:pic>
      <p:pic>
        <p:nvPicPr>
          <p:cNvPr id="14" name="Picture 13" descr="correl_158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3015818"/>
            <a:ext cx="2286000" cy="1989886"/>
          </a:xfrm>
          <a:prstGeom prst="rect">
            <a:avLst/>
          </a:prstGeom>
        </p:spPr>
      </p:pic>
      <p:pic>
        <p:nvPicPr>
          <p:cNvPr id="15" name="Picture 14" descr="correl_191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4624" y="3015818"/>
            <a:ext cx="2499857" cy="1989886"/>
          </a:xfrm>
          <a:prstGeom prst="rect">
            <a:avLst/>
          </a:prstGeom>
        </p:spPr>
      </p:pic>
      <p:pic>
        <p:nvPicPr>
          <p:cNvPr id="16" name="Picture 15" descr="correl_117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6600" y="3015818"/>
            <a:ext cx="2338236" cy="2035356"/>
          </a:xfrm>
          <a:prstGeom prst="rect">
            <a:avLst/>
          </a:prstGeom>
        </p:spPr>
      </p:pic>
      <p:sp>
        <p:nvSpPr>
          <p:cNvPr id="17" name="Text Box 13"/>
          <p:cNvSpPr txBox="1">
            <a:spLocks noChangeArrowheads="1"/>
          </p:cNvSpPr>
          <p:nvPr/>
        </p:nvSpPr>
        <p:spPr bwMode="auto">
          <a:xfrm>
            <a:off x="3048000" y="2647956"/>
            <a:ext cx="2819400" cy="31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860" eaLnBrk="1" fontAlgn="base" hangingPunct="1">
              <a:spcBef>
                <a:spcPct val="50000"/>
              </a:spcBef>
              <a:spcAft>
                <a:spcPct val="0"/>
              </a:spcAft>
            </a:pPr>
            <a:r>
              <a:rPr lang="en-US" sz="1400" dirty="0">
                <a:solidFill>
                  <a:srgbClr val="404040"/>
                </a:solidFill>
                <a:latin typeface="Arial"/>
                <a:cs typeface="Arial"/>
              </a:rPr>
              <a:t>Greenland Blocking Index (GBI)</a:t>
            </a:r>
            <a:endParaRPr lang="en-US" sz="1500" dirty="0">
              <a:solidFill>
                <a:srgbClr val="404040"/>
              </a:solidFill>
              <a:latin typeface="Arial"/>
              <a:cs typeface="Arial"/>
            </a:endParaRPr>
          </a:p>
        </p:txBody>
      </p:sp>
    </p:spTree>
    <p:extLst>
      <p:ext uri="{BB962C8B-B14F-4D97-AF65-F5344CB8AC3E}">
        <p14:creationId xmlns:p14="http://schemas.microsoft.com/office/powerpoint/2010/main" val="393962307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p:cNvSpPr txBox="1"/>
          <p:nvPr/>
        </p:nvSpPr>
        <p:spPr>
          <a:xfrm>
            <a:off x="4876800" y="110520"/>
            <a:ext cx="2286000" cy="784830"/>
          </a:xfrm>
          <a:prstGeom prst="rect">
            <a:avLst/>
          </a:prstGeom>
          <a:noFill/>
        </p:spPr>
        <p:txBody>
          <a:bodyPr wrap="square" lIns="91392" tIns="45696" rIns="91392" bIns="45696" rtlCol="0">
            <a:spAutoFit/>
          </a:bodyPr>
          <a:lstStyle/>
          <a:p>
            <a:pPr algn="ctr"/>
            <a:r>
              <a:rPr lang="en-US" sz="1500" dirty="0">
                <a:solidFill>
                  <a:prstClr val="black"/>
                </a:solidFill>
                <a:latin typeface="Arial"/>
                <a:cs typeface="Arial"/>
              </a:rPr>
              <a:t>Global Historical Climatology Network (GHCN)</a:t>
            </a:r>
          </a:p>
        </p:txBody>
      </p:sp>
      <p:pic>
        <p:nvPicPr>
          <p:cNvPr id="2" name="Picture 1" descr="ghcnd-figs-for-cd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1" y="1"/>
            <a:ext cx="4724400" cy="5059832"/>
          </a:xfrm>
          <a:prstGeom prst="rect">
            <a:avLst/>
          </a:prstGeom>
        </p:spPr>
      </p:pic>
      <p:pic>
        <p:nvPicPr>
          <p:cNvPr id="3" name="Picture 2" descr="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24" y="2266950"/>
            <a:ext cx="3763237" cy="2647950"/>
          </a:xfrm>
          <a:prstGeom prst="rect">
            <a:avLst/>
          </a:prstGeom>
        </p:spPr>
      </p:pic>
      <p:sp>
        <p:nvSpPr>
          <p:cNvPr id="11" name="TextBox 10"/>
          <p:cNvSpPr txBox="1"/>
          <p:nvPr/>
        </p:nvSpPr>
        <p:spPr>
          <a:xfrm>
            <a:off x="5867400" y="1657350"/>
            <a:ext cx="2438400" cy="553998"/>
          </a:xfrm>
          <a:prstGeom prst="rect">
            <a:avLst/>
          </a:prstGeom>
          <a:noFill/>
        </p:spPr>
        <p:txBody>
          <a:bodyPr wrap="square" lIns="91392" tIns="45696" rIns="91392" bIns="45696" rtlCol="0">
            <a:spAutoFit/>
          </a:bodyPr>
          <a:lstStyle/>
          <a:p>
            <a:pPr algn="ctr"/>
            <a:r>
              <a:rPr lang="en-US" sz="1500" dirty="0">
                <a:solidFill>
                  <a:prstClr val="black"/>
                </a:solidFill>
                <a:latin typeface="Arial"/>
                <a:cs typeface="Arial"/>
              </a:rPr>
              <a:t>Un-Restricted </a:t>
            </a:r>
            <a:r>
              <a:rPr lang="en-US" sz="1500" dirty="0" err="1">
                <a:solidFill>
                  <a:prstClr val="black"/>
                </a:solidFill>
                <a:latin typeface="Arial"/>
                <a:cs typeface="Arial"/>
              </a:rPr>
              <a:t>Mesoscale</a:t>
            </a:r>
            <a:r>
              <a:rPr lang="en-US" sz="1500" dirty="0">
                <a:solidFill>
                  <a:prstClr val="black"/>
                </a:solidFill>
                <a:latin typeface="Arial"/>
                <a:cs typeface="Arial"/>
              </a:rPr>
              <a:t> Analysis (URMA)</a:t>
            </a:r>
          </a:p>
        </p:txBody>
      </p:sp>
      <p:sp>
        <p:nvSpPr>
          <p:cNvPr id="12" name="TextBox 11"/>
          <p:cNvSpPr txBox="1"/>
          <p:nvPr/>
        </p:nvSpPr>
        <p:spPr>
          <a:xfrm>
            <a:off x="152400" y="4888413"/>
            <a:ext cx="2438400" cy="246221"/>
          </a:xfrm>
          <a:prstGeom prst="rect">
            <a:avLst/>
          </a:prstGeom>
          <a:noFill/>
        </p:spPr>
        <p:txBody>
          <a:bodyPr wrap="square" lIns="91392" tIns="45696" rIns="91392" bIns="45696" rtlCol="0">
            <a:spAutoFit/>
          </a:bodyPr>
          <a:lstStyle/>
          <a:p>
            <a:pPr algn="ctr"/>
            <a:r>
              <a:rPr lang="en-US" sz="1000" dirty="0">
                <a:solidFill>
                  <a:prstClr val="black">
                    <a:lumMod val="65000"/>
                    <a:lumOff val="35000"/>
                  </a:prstClr>
                </a:solidFill>
                <a:latin typeface="Arial"/>
                <a:cs typeface="Arial"/>
              </a:rPr>
              <a:t>NCAR Climate Data Guide</a:t>
            </a:r>
          </a:p>
        </p:txBody>
      </p:sp>
    </p:spTree>
    <p:extLst>
      <p:ext uri="{BB962C8B-B14F-4D97-AF65-F5344CB8AC3E}">
        <p14:creationId xmlns:p14="http://schemas.microsoft.com/office/powerpoint/2010/main" val="294588547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1324F"/>
        </a:solidFill>
        <a:effectLst/>
      </p:bgPr>
    </p:bg>
    <p:spTree>
      <p:nvGrpSpPr>
        <p:cNvPr id="1" name=""/>
        <p:cNvGrpSpPr/>
        <p:nvPr/>
      </p:nvGrpSpPr>
      <p:grpSpPr>
        <a:xfrm>
          <a:off x="0" y="0"/>
          <a:ext cx="0" cy="0"/>
          <a:chOff x="0" y="0"/>
          <a:chExt cx="0" cy="0"/>
        </a:xfrm>
      </p:grpSpPr>
      <p:pic>
        <p:nvPicPr>
          <p:cNvPr id="2" name="Picture 1" descr="USW00014606_202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0364" y="0"/>
            <a:ext cx="6503276" cy="5143500"/>
          </a:xfrm>
          <a:prstGeom prst="rect">
            <a:avLst/>
          </a:prstGeom>
        </p:spPr>
      </p:pic>
      <p:cxnSp>
        <p:nvCxnSpPr>
          <p:cNvPr id="7" name="Straight Arrow Connector 6"/>
          <p:cNvCxnSpPr/>
          <p:nvPr/>
        </p:nvCxnSpPr>
        <p:spPr>
          <a:xfrm>
            <a:off x="6141101" y="3483164"/>
            <a:ext cx="0" cy="304800"/>
          </a:xfrm>
          <a:prstGeom prst="straightConnector1">
            <a:avLst/>
          </a:prstGeom>
          <a:ln w="38100">
            <a:solidFill>
              <a:srgbClr val="FF6600"/>
            </a:solidFill>
            <a:tailEnd type="triangle"/>
          </a:ln>
          <a:effectLst>
            <a:outerShdw blurRad="50800" dist="38100" dir="2700000" algn="tl" rotWithShape="0">
              <a:srgbClr val="000000">
                <a:alpha val="60000"/>
              </a:srgbClr>
            </a:outerShdw>
          </a:effectLst>
        </p:spPr>
        <p:style>
          <a:lnRef idx="2">
            <a:schemeClr val="accent1"/>
          </a:lnRef>
          <a:fillRef idx="0">
            <a:schemeClr val="accent1"/>
          </a:fillRef>
          <a:effectRef idx="1">
            <a:schemeClr val="accent1"/>
          </a:effectRef>
          <a:fontRef idx="minor">
            <a:schemeClr val="tx1"/>
          </a:fontRef>
        </p:style>
      </p:cxnSp>
      <p:sp>
        <p:nvSpPr>
          <p:cNvPr id="9" name="TextBox 6">
            <a:extLst>
              <a:ext uri="{FF2B5EF4-FFF2-40B4-BE49-F238E27FC236}">
                <a16:creationId xmlns="" xmlns:a16="http://schemas.microsoft.com/office/drawing/2014/main" id="{98716F85-4CCC-A84B-AF95-E12230A0763A}"/>
              </a:ext>
            </a:extLst>
          </p:cNvPr>
          <p:cNvSpPr txBox="1">
            <a:spLocks noChangeArrowheads="1"/>
          </p:cNvSpPr>
          <p:nvPr/>
        </p:nvSpPr>
        <p:spPr bwMode="auto">
          <a:xfrm>
            <a:off x="5722833" y="3039365"/>
            <a:ext cx="8364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860" eaLnBrk="1" fontAlgn="base" hangingPunct="1">
              <a:spcBef>
                <a:spcPct val="0"/>
              </a:spcBef>
              <a:spcAft>
                <a:spcPct val="0"/>
              </a:spcAft>
              <a:defRPr/>
            </a:pPr>
            <a:r>
              <a:rPr lang="en-US" sz="1000" dirty="0">
                <a:solidFill>
                  <a:srgbClr val="000000"/>
                </a:solidFill>
                <a:latin typeface="Arial"/>
                <a:cs typeface="Arial"/>
              </a:rPr>
              <a:t>Oct 14–15</a:t>
            </a:r>
          </a:p>
          <a:p>
            <a:pPr algn="ctr" defTabSz="913860" eaLnBrk="1" fontAlgn="base" hangingPunct="1">
              <a:spcBef>
                <a:spcPct val="0"/>
              </a:spcBef>
              <a:spcAft>
                <a:spcPct val="0"/>
              </a:spcAft>
              <a:defRPr/>
            </a:pPr>
            <a:r>
              <a:rPr lang="en-US" sz="1000" dirty="0">
                <a:solidFill>
                  <a:srgbClr val="000000"/>
                </a:solidFill>
                <a:latin typeface="Arial"/>
                <a:cs typeface="Arial"/>
              </a:rPr>
              <a:t>5”</a:t>
            </a:r>
          </a:p>
        </p:txBody>
      </p:sp>
      <p:sp>
        <p:nvSpPr>
          <p:cNvPr id="10" name="TextBox 6">
            <a:extLst>
              <a:ext uri="{FF2B5EF4-FFF2-40B4-BE49-F238E27FC236}">
                <a16:creationId xmlns="" xmlns:a16="http://schemas.microsoft.com/office/drawing/2014/main" id="{98716F85-4CCC-A84B-AF95-E12230A0763A}"/>
              </a:ext>
            </a:extLst>
          </p:cNvPr>
          <p:cNvSpPr txBox="1">
            <a:spLocks noChangeArrowheads="1"/>
          </p:cNvSpPr>
          <p:nvPr/>
        </p:nvSpPr>
        <p:spPr bwMode="auto">
          <a:xfrm>
            <a:off x="5807096" y="4379754"/>
            <a:ext cx="419913" cy="2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860" eaLnBrk="1" fontAlgn="base" hangingPunct="1">
              <a:spcBef>
                <a:spcPct val="0"/>
              </a:spcBef>
              <a:spcAft>
                <a:spcPct val="0"/>
              </a:spcAft>
              <a:defRPr/>
            </a:pPr>
            <a:r>
              <a:rPr lang="en-US" sz="800" dirty="0">
                <a:solidFill>
                  <a:srgbClr val="0000FF"/>
                </a:solidFill>
                <a:latin typeface="Arial"/>
                <a:cs typeface="Arial"/>
              </a:rPr>
              <a:t>1.8”</a:t>
            </a:r>
          </a:p>
        </p:txBody>
      </p:sp>
      <p:sp>
        <p:nvSpPr>
          <p:cNvPr id="11" name="TextBox 6">
            <a:extLst>
              <a:ext uri="{FF2B5EF4-FFF2-40B4-BE49-F238E27FC236}">
                <a16:creationId xmlns="" xmlns:a16="http://schemas.microsoft.com/office/drawing/2014/main" id="{98716F85-4CCC-A84B-AF95-E12230A0763A}"/>
              </a:ext>
            </a:extLst>
          </p:cNvPr>
          <p:cNvSpPr txBox="1">
            <a:spLocks noChangeArrowheads="1"/>
          </p:cNvSpPr>
          <p:nvPr/>
        </p:nvSpPr>
        <p:spPr bwMode="auto">
          <a:xfrm>
            <a:off x="6072158" y="3907392"/>
            <a:ext cx="419913" cy="2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860" eaLnBrk="1" fontAlgn="base" hangingPunct="1">
              <a:spcBef>
                <a:spcPct val="0"/>
              </a:spcBef>
              <a:spcAft>
                <a:spcPct val="0"/>
              </a:spcAft>
              <a:defRPr/>
            </a:pPr>
            <a:r>
              <a:rPr lang="en-US" sz="800" dirty="0">
                <a:solidFill>
                  <a:srgbClr val="0000FF"/>
                </a:solidFill>
                <a:latin typeface="Arial"/>
                <a:cs typeface="Arial"/>
              </a:rPr>
              <a:t>3.2”</a:t>
            </a:r>
          </a:p>
        </p:txBody>
      </p:sp>
      <p:cxnSp>
        <p:nvCxnSpPr>
          <p:cNvPr id="5" name="Straight Connector 4"/>
          <p:cNvCxnSpPr/>
          <p:nvPr/>
        </p:nvCxnSpPr>
        <p:spPr>
          <a:xfrm>
            <a:off x="1851521" y="3907392"/>
            <a:ext cx="5467783" cy="0"/>
          </a:xfrm>
          <a:prstGeom prst="line">
            <a:avLst/>
          </a:prstGeom>
          <a:ln w="7620">
            <a:solidFill>
              <a:srgbClr val="0000FF"/>
            </a:solidFill>
            <a:prstDash val="dash"/>
          </a:ln>
        </p:spPr>
        <p:style>
          <a:lnRef idx="2">
            <a:schemeClr val="accent1"/>
          </a:lnRef>
          <a:fillRef idx="0">
            <a:schemeClr val="accent1"/>
          </a:fillRef>
          <a:effectRef idx="1">
            <a:schemeClr val="accent1"/>
          </a:effectRef>
          <a:fontRef idx="minor">
            <a:schemeClr val="tx1"/>
          </a:fontRef>
        </p:style>
      </p:cxnSp>
      <p:sp>
        <p:nvSpPr>
          <p:cNvPr id="12" name="TextBox 6">
            <a:extLst>
              <a:ext uri="{FF2B5EF4-FFF2-40B4-BE49-F238E27FC236}">
                <a16:creationId xmlns="" xmlns:a16="http://schemas.microsoft.com/office/drawing/2014/main" id="{98716F85-4CCC-A84B-AF95-E12230A0763A}"/>
              </a:ext>
            </a:extLst>
          </p:cNvPr>
          <p:cNvSpPr txBox="1">
            <a:spLocks noChangeArrowheads="1"/>
          </p:cNvSpPr>
          <p:nvPr/>
        </p:nvSpPr>
        <p:spPr bwMode="auto">
          <a:xfrm>
            <a:off x="1828800" y="3680264"/>
            <a:ext cx="1447800"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860" eaLnBrk="1" fontAlgn="base" hangingPunct="1">
              <a:spcBef>
                <a:spcPct val="0"/>
              </a:spcBef>
              <a:spcAft>
                <a:spcPct val="0"/>
              </a:spcAft>
              <a:defRPr/>
            </a:pPr>
            <a:r>
              <a:rPr lang="en-US" sz="800" dirty="0">
                <a:solidFill>
                  <a:srgbClr val="0000FF"/>
                </a:solidFill>
                <a:latin typeface="Arial"/>
                <a:cs typeface="Arial"/>
              </a:rPr>
              <a:t>95</a:t>
            </a:r>
            <a:r>
              <a:rPr lang="en-US" sz="800" baseline="30000" dirty="0">
                <a:solidFill>
                  <a:srgbClr val="0000FF"/>
                </a:solidFill>
                <a:latin typeface="Arial"/>
                <a:cs typeface="Arial"/>
              </a:rPr>
              <a:t>th</a:t>
            </a:r>
            <a:r>
              <a:rPr lang="en-US" sz="800" dirty="0">
                <a:solidFill>
                  <a:srgbClr val="0000FF"/>
                </a:solidFill>
                <a:latin typeface="Arial"/>
                <a:cs typeface="Arial"/>
              </a:rPr>
              <a:t> percentile daily records</a:t>
            </a:r>
          </a:p>
        </p:txBody>
      </p:sp>
    </p:spTree>
    <p:extLst>
      <p:ext uri="{BB962C8B-B14F-4D97-AF65-F5344CB8AC3E}">
        <p14:creationId xmlns:p14="http://schemas.microsoft.com/office/powerpoint/2010/main" val="22738530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Picture 1" descr="global_mean_sl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384056"/>
            <a:ext cx="5486400" cy="4375423"/>
          </a:xfrm>
          <a:prstGeom prst="rect">
            <a:avLst/>
          </a:prstGeom>
        </p:spPr>
      </p:pic>
      <p:sp>
        <p:nvSpPr>
          <p:cNvPr id="3" name="TextBox 2">
            <a:extLst>
              <a:ext uri="{FF2B5EF4-FFF2-40B4-BE49-F238E27FC236}">
                <a16:creationId xmlns:a16="http://schemas.microsoft.com/office/drawing/2014/main" xmlns="" id="{7C5F935B-9E34-5741-B37B-FAF82B7B9B62}"/>
              </a:ext>
            </a:extLst>
          </p:cNvPr>
          <p:cNvSpPr txBox="1">
            <a:spLocks noChangeArrowheads="1"/>
          </p:cNvSpPr>
          <p:nvPr/>
        </p:nvSpPr>
        <p:spPr bwMode="auto">
          <a:xfrm>
            <a:off x="6400800" y="4476750"/>
            <a:ext cx="8382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3860" eaLnBrk="1" fontAlgn="base" hangingPunct="1">
              <a:spcBef>
                <a:spcPct val="0"/>
              </a:spcBef>
              <a:spcAft>
                <a:spcPct val="0"/>
              </a:spcAft>
              <a:defRPr/>
            </a:pPr>
            <a:r>
              <a:rPr lang="en-US" sz="900" dirty="0">
                <a:solidFill>
                  <a:prstClr val="black"/>
                </a:solidFill>
                <a:latin typeface="Arial"/>
                <a:cs typeface="Arial"/>
              </a:rPr>
              <a:t>IPCC AR5</a:t>
            </a:r>
          </a:p>
        </p:txBody>
      </p:sp>
    </p:spTree>
    <p:extLst>
      <p:ext uri="{BB962C8B-B14F-4D97-AF65-F5344CB8AC3E}">
        <p14:creationId xmlns:p14="http://schemas.microsoft.com/office/powerpoint/2010/main" val="379649944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94204" y="285774"/>
            <a:ext cx="2247307" cy="2137439"/>
          </a:xfrm>
          <a:prstGeom prst="rect">
            <a:avLst/>
          </a:prstGeom>
          <a:noFill/>
          <a:ln w="9525">
            <a:noFill/>
            <a:miter lim="800000"/>
            <a:headEnd/>
            <a:tailEnd/>
          </a:ln>
          <a:effectLst/>
        </p:spPr>
      </p:pic>
      <p:sp>
        <p:nvSpPr>
          <p:cNvPr id="2" name="Rectangle 2"/>
          <p:cNvSpPr txBox="1">
            <a:spLocks noChangeArrowheads="1"/>
          </p:cNvSpPr>
          <p:nvPr/>
        </p:nvSpPr>
        <p:spPr>
          <a:xfrm>
            <a:off x="381000" y="76202"/>
            <a:ext cx="6477000" cy="1166761"/>
          </a:xfrm>
          <a:prstGeom prst="rect">
            <a:avLst/>
          </a:prstGeom>
        </p:spPr>
        <p:txBody>
          <a:bodyPr lIns="91392" tIns="45696" rIns="91392" bIns="45696"/>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dirty="0">
                <a:solidFill>
                  <a:srgbClr val="000000"/>
                </a:solidFill>
                <a:latin typeface="Arial"/>
                <a:ea typeface="ＭＳ Ｐゴシック" charset="0"/>
                <a:cs typeface="Arial"/>
              </a:rPr>
              <a:t>Future climate is projected using physics-based models of the atmosphere, ocean, cryosphere, and biosphere.  The model climate can be perturbed by changes in GHG emissions, volcanic activity, solar output, and other factors.</a:t>
            </a:r>
          </a:p>
        </p:txBody>
      </p:sp>
      <p:pic>
        <p:nvPicPr>
          <p:cNvPr id="4" name="Picture 2" descr="GCMmodelGrid"/>
          <p:cNvPicPr>
            <a:picLocks noChangeAspect="1" noChangeArrowheads="1"/>
          </p:cNvPicPr>
          <p:nvPr/>
        </p:nvPicPr>
        <p:blipFill rotWithShape="1">
          <a:blip r:embed="rId3"/>
          <a:srcRect l="52093"/>
          <a:stretch/>
        </p:blipFill>
        <p:spPr bwMode="auto">
          <a:xfrm>
            <a:off x="6434575" y="2571750"/>
            <a:ext cx="2281668" cy="2209800"/>
          </a:xfrm>
          <a:prstGeom prst="rect">
            <a:avLst/>
          </a:prstGeom>
          <a:noFill/>
          <a:ln w="9525">
            <a:noFill/>
            <a:miter lim="800000"/>
            <a:headEnd/>
            <a:tailEnd/>
          </a:ln>
          <a:effectLst/>
        </p:spPr>
      </p:pic>
      <p:pic>
        <p:nvPicPr>
          <p:cNvPr id="5" name="Picture 4" descr="nam_conus-lc_prcp-tcld-mslp-gph500_2018-03-15-12z.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1" y="1242985"/>
            <a:ext cx="5344790" cy="3843389"/>
          </a:xfrm>
          <a:prstGeom prst="rect">
            <a:avLst/>
          </a:prstGeom>
        </p:spPr>
      </p:pic>
      <p:sp>
        <p:nvSpPr>
          <p:cNvPr id="3" name="TextBox 2"/>
          <p:cNvSpPr txBox="1"/>
          <p:nvPr/>
        </p:nvSpPr>
        <p:spPr>
          <a:xfrm>
            <a:off x="6026555" y="4794728"/>
            <a:ext cx="3048000" cy="215395"/>
          </a:xfrm>
          <a:prstGeom prst="rect">
            <a:avLst/>
          </a:prstGeom>
          <a:noFill/>
        </p:spPr>
        <p:txBody>
          <a:bodyPr wrap="square" lIns="91392" tIns="45696" rIns="91392" bIns="45696" rtlCol="0">
            <a:spAutoFit/>
          </a:bodyPr>
          <a:lstStyle/>
          <a:p>
            <a:pPr algn="r"/>
            <a:r>
              <a:rPr lang="en-US" sz="800" dirty="0" err="1">
                <a:solidFill>
                  <a:prstClr val="black"/>
                </a:solidFill>
                <a:latin typeface="Arial"/>
                <a:cs typeface="Arial"/>
              </a:rPr>
              <a:t>www.bom.gov.au</a:t>
            </a:r>
            <a:r>
              <a:rPr lang="en-US" sz="800" dirty="0">
                <a:solidFill>
                  <a:prstClr val="black"/>
                </a:solidFill>
                <a:latin typeface="Arial"/>
                <a:cs typeface="Arial"/>
              </a:rPr>
              <a:t>/info/</a:t>
            </a:r>
            <a:r>
              <a:rPr lang="en-US" sz="800" dirty="0" err="1">
                <a:solidFill>
                  <a:prstClr val="black"/>
                </a:solidFill>
                <a:latin typeface="Arial"/>
                <a:cs typeface="Arial"/>
              </a:rPr>
              <a:t>GreenhouseEffectAndClimateChange.pdf</a:t>
            </a:r>
            <a:endParaRPr lang="en-US" sz="800" dirty="0">
              <a:solidFill>
                <a:prstClr val="black"/>
              </a:solidFill>
              <a:latin typeface="Arial"/>
              <a:cs typeface="Arial"/>
            </a:endParaRPr>
          </a:p>
        </p:txBody>
      </p:sp>
    </p:spTree>
    <p:extLst>
      <p:ext uri="{BB962C8B-B14F-4D97-AF65-F5344CB8AC3E}">
        <p14:creationId xmlns:p14="http://schemas.microsoft.com/office/powerpoint/2010/main" val="160006219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FECE0"/>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57150"/>
            <a:ext cx="2946168" cy="2448426"/>
          </a:xfrm>
          <a:prstGeom prst="rect">
            <a:avLst/>
          </a:prstGeom>
        </p:spPr>
      </p:pic>
      <p:pic>
        <p:nvPicPr>
          <p:cNvPr id="11" name="Picture 10" descr="era5_7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2571750"/>
            <a:ext cx="2946167" cy="2514600"/>
          </a:xfrm>
          <a:prstGeom prst="rect">
            <a:avLst/>
          </a:prstGeom>
        </p:spPr>
      </p:pic>
      <p:sp>
        <p:nvSpPr>
          <p:cNvPr id="12" name="Title 1">
            <a:extLst>
              <a:ext uri="{FF2B5EF4-FFF2-40B4-BE49-F238E27FC236}">
                <a16:creationId xmlns:a16="http://schemas.microsoft.com/office/drawing/2014/main" xmlns="" id="{D39D5AC0-A3CB-E94E-8715-EBF1CADAD5A3}"/>
              </a:ext>
            </a:extLst>
          </p:cNvPr>
          <p:cNvSpPr txBox="1">
            <a:spLocks/>
          </p:cNvSpPr>
          <p:nvPr/>
        </p:nvSpPr>
        <p:spPr>
          <a:xfrm>
            <a:off x="76200" y="152400"/>
            <a:ext cx="4800600" cy="666750"/>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dirty="0" smtClean="0">
                <a:solidFill>
                  <a:srgbClr val="843C0C"/>
                </a:solidFill>
                <a:latin typeface="Arial"/>
                <a:cs typeface="Arial"/>
              </a:rPr>
              <a:t>Defining Climate</a:t>
            </a:r>
            <a:endParaRPr lang="en-US" sz="3600" dirty="0">
              <a:solidFill>
                <a:srgbClr val="843C0C"/>
              </a:solidFill>
              <a:latin typeface="Arial"/>
              <a:cs typeface="Arial"/>
            </a:endParaRPr>
          </a:p>
        </p:txBody>
      </p:sp>
      <p:sp>
        <p:nvSpPr>
          <p:cNvPr id="13" name="TextBox 12">
            <a:extLst>
              <a:ext uri="{FF2B5EF4-FFF2-40B4-BE49-F238E27FC236}">
                <a16:creationId xmlns:a16="http://schemas.microsoft.com/office/drawing/2014/main" xmlns="" id="{7C5F935B-9E34-5741-B37B-FAF82B7B9B62}"/>
              </a:ext>
            </a:extLst>
          </p:cNvPr>
          <p:cNvSpPr txBox="1">
            <a:spLocks noChangeArrowheads="1"/>
          </p:cNvSpPr>
          <p:nvPr/>
        </p:nvSpPr>
        <p:spPr bwMode="auto">
          <a:xfrm>
            <a:off x="228600" y="895350"/>
            <a:ext cx="4495800" cy="73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1400" dirty="0">
                <a:latin typeface="Arial"/>
                <a:cs typeface="Arial"/>
              </a:rPr>
              <a:t>Climate is the statistical representation of prevailing meteorological conditions – typically over a period of 30 </a:t>
            </a:r>
            <a:r>
              <a:rPr lang="en-US" sz="1400" dirty="0" smtClean="0">
                <a:latin typeface="Arial"/>
                <a:cs typeface="Arial"/>
              </a:rPr>
              <a:t>years.  In short, “climate is average weather.”</a:t>
            </a:r>
            <a:endParaRPr lang="en-US" sz="1400" dirty="0">
              <a:latin typeface="Arial"/>
              <a:cs typeface="Arial"/>
            </a:endParaRPr>
          </a:p>
        </p:txBody>
      </p:sp>
      <p:sp>
        <p:nvSpPr>
          <p:cNvPr id="14" name="TextBox 13">
            <a:extLst>
              <a:ext uri="{FF2B5EF4-FFF2-40B4-BE49-F238E27FC236}">
                <a16:creationId xmlns:a16="http://schemas.microsoft.com/office/drawing/2014/main" xmlns="" id="{7C5F935B-9E34-5741-B37B-FAF82B7B9B62}"/>
              </a:ext>
            </a:extLst>
          </p:cNvPr>
          <p:cNvSpPr txBox="1">
            <a:spLocks noChangeArrowheads="1"/>
          </p:cNvSpPr>
          <p:nvPr/>
        </p:nvSpPr>
        <p:spPr bwMode="auto">
          <a:xfrm>
            <a:off x="228600" y="1733550"/>
            <a:ext cx="4495800" cy="73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1400" dirty="0">
                <a:solidFill>
                  <a:schemeClr val="bg1">
                    <a:lumMod val="75000"/>
                  </a:schemeClr>
                </a:solidFill>
                <a:latin typeface="Arial"/>
                <a:cs typeface="Arial"/>
              </a:rPr>
              <a:t>The climate system is composed of five interacting components: atmosphere, hydrosphere, cryosphere, </a:t>
            </a:r>
            <a:r>
              <a:rPr lang="en-US" sz="1400" dirty="0" smtClean="0">
                <a:solidFill>
                  <a:schemeClr val="bg1">
                    <a:lumMod val="75000"/>
                  </a:schemeClr>
                </a:solidFill>
                <a:latin typeface="Arial"/>
                <a:cs typeface="Arial"/>
              </a:rPr>
              <a:t>biosphere, lithosphere</a:t>
            </a:r>
            <a:r>
              <a:rPr lang="en-US" sz="1400" dirty="0">
                <a:solidFill>
                  <a:schemeClr val="bg1">
                    <a:lumMod val="75000"/>
                  </a:schemeClr>
                </a:solidFill>
                <a:latin typeface="Arial"/>
                <a:cs typeface="Arial"/>
              </a:rPr>
              <a:t>.</a:t>
            </a:r>
            <a:endParaRPr lang="en-US" sz="1400" dirty="0" smtClean="0">
              <a:solidFill>
                <a:schemeClr val="bg1">
                  <a:lumMod val="75000"/>
                </a:schemeClr>
              </a:solidFill>
              <a:latin typeface="Arial"/>
              <a:cs typeface="Arial"/>
            </a:endParaRPr>
          </a:p>
        </p:txBody>
      </p:sp>
      <p:sp>
        <p:nvSpPr>
          <p:cNvPr id="15" name="TextBox 14">
            <a:extLst>
              <a:ext uri="{FF2B5EF4-FFF2-40B4-BE49-F238E27FC236}">
                <a16:creationId xmlns:a16="http://schemas.microsoft.com/office/drawing/2014/main" xmlns="" id="{7C5F935B-9E34-5741-B37B-FAF82B7B9B62}"/>
              </a:ext>
            </a:extLst>
          </p:cNvPr>
          <p:cNvSpPr txBox="1">
            <a:spLocks noChangeArrowheads="1"/>
          </p:cNvSpPr>
          <p:nvPr/>
        </p:nvSpPr>
        <p:spPr bwMode="auto">
          <a:xfrm>
            <a:off x="228600" y="2571750"/>
            <a:ext cx="4495800" cy="954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1400" dirty="0" smtClean="0">
                <a:solidFill>
                  <a:schemeClr val="bg1">
                    <a:lumMod val="75000"/>
                  </a:schemeClr>
                </a:solidFill>
                <a:latin typeface="Arial"/>
                <a:cs typeface="Arial"/>
              </a:rPr>
              <a:t>Circulation within the climate system is driven by</a:t>
            </a:r>
            <a:br>
              <a:rPr lang="en-US" sz="1400" dirty="0" smtClean="0">
                <a:solidFill>
                  <a:schemeClr val="bg1">
                    <a:lumMod val="75000"/>
                  </a:schemeClr>
                </a:solidFill>
                <a:latin typeface="Arial"/>
                <a:cs typeface="Arial"/>
              </a:rPr>
            </a:br>
            <a:r>
              <a:rPr lang="en-US" sz="1400" dirty="0" smtClean="0">
                <a:solidFill>
                  <a:schemeClr val="bg1">
                    <a:lumMod val="75000"/>
                  </a:schemeClr>
                </a:solidFill>
                <a:latin typeface="Arial"/>
                <a:cs typeface="Arial"/>
              </a:rPr>
              <a:t>incoming solar radiation.  Greenhouse gases in the atmosphere absorb some of this radiation and warm the planet.</a:t>
            </a:r>
            <a:endParaRPr lang="en-US" sz="1400" dirty="0">
              <a:solidFill>
                <a:schemeClr val="bg1">
                  <a:lumMod val="75000"/>
                </a:schemeClr>
              </a:solidFill>
              <a:latin typeface="Arial"/>
              <a:cs typeface="Arial"/>
            </a:endParaRPr>
          </a:p>
        </p:txBody>
      </p:sp>
      <p:sp>
        <p:nvSpPr>
          <p:cNvPr id="16" name="TextBox 15">
            <a:extLst>
              <a:ext uri="{FF2B5EF4-FFF2-40B4-BE49-F238E27FC236}">
                <a16:creationId xmlns:a16="http://schemas.microsoft.com/office/drawing/2014/main" xmlns="" id="{7C5F935B-9E34-5741-B37B-FAF82B7B9B62}"/>
              </a:ext>
            </a:extLst>
          </p:cNvPr>
          <p:cNvSpPr txBox="1">
            <a:spLocks noChangeArrowheads="1"/>
          </p:cNvSpPr>
          <p:nvPr/>
        </p:nvSpPr>
        <p:spPr bwMode="auto">
          <a:xfrm>
            <a:off x="228600" y="3638550"/>
            <a:ext cx="4495800" cy="52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1400" dirty="0" smtClean="0">
                <a:solidFill>
                  <a:schemeClr val="bg1">
                    <a:lumMod val="75000"/>
                  </a:schemeClr>
                </a:solidFill>
                <a:latin typeface="Arial"/>
                <a:cs typeface="Arial"/>
              </a:rPr>
              <a:t>Changes in climate represent imbalance between incoming solar radiation and energy loss to space.</a:t>
            </a:r>
            <a:endParaRPr lang="en-US" sz="1400" dirty="0">
              <a:solidFill>
                <a:schemeClr val="bg1">
                  <a:lumMod val="75000"/>
                </a:schemeClr>
              </a:solidFill>
              <a:latin typeface="Arial"/>
              <a:cs typeface="Arial"/>
            </a:endParaRPr>
          </a:p>
        </p:txBody>
      </p:sp>
      <p:sp>
        <p:nvSpPr>
          <p:cNvPr id="17" name="TextBox 16">
            <a:extLst>
              <a:ext uri="{FF2B5EF4-FFF2-40B4-BE49-F238E27FC236}">
                <a16:creationId xmlns:a16="http://schemas.microsoft.com/office/drawing/2014/main" xmlns="" id="{7C5F935B-9E34-5741-B37B-FAF82B7B9B62}"/>
              </a:ext>
            </a:extLst>
          </p:cNvPr>
          <p:cNvSpPr txBox="1">
            <a:spLocks noChangeArrowheads="1"/>
          </p:cNvSpPr>
          <p:nvPr/>
        </p:nvSpPr>
        <p:spPr bwMode="auto">
          <a:xfrm>
            <a:off x="228600" y="4258378"/>
            <a:ext cx="4495800" cy="52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1400" dirty="0" smtClean="0">
                <a:solidFill>
                  <a:schemeClr val="bg1">
                    <a:lumMod val="75000"/>
                  </a:schemeClr>
                </a:solidFill>
                <a:latin typeface="Arial"/>
                <a:cs typeface="Arial"/>
              </a:rPr>
              <a:t>These changes occur due to internal variability and external forcing. </a:t>
            </a:r>
            <a:endParaRPr lang="en-US" sz="1400" dirty="0">
              <a:solidFill>
                <a:schemeClr val="bg1">
                  <a:lumMod val="75000"/>
                </a:schemeClr>
              </a:solidFill>
              <a:latin typeface="Arial"/>
              <a:cs typeface="Arial"/>
            </a:endParaRPr>
          </a:p>
        </p:txBody>
      </p:sp>
    </p:spTree>
    <p:extLst>
      <p:ext uri="{BB962C8B-B14F-4D97-AF65-F5344CB8AC3E}">
        <p14:creationId xmlns:p14="http://schemas.microsoft.com/office/powerpoint/2010/main" val="32008509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FECE0"/>
        </a:solidFill>
        <a:effectLst/>
      </p:bgPr>
    </p:bg>
    <p:spTree>
      <p:nvGrpSpPr>
        <p:cNvPr id="1" name=""/>
        <p:cNvGrpSpPr/>
        <p:nvPr/>
      </p:nvGrpSpPr>
      <p:grpSpPr>
        <a:xfrm>
          <a:off x="0" y="0"/>
          <a:ext cx="0" cy="0"/>
          <a:chOff x="0" y="0"/>
          <a:chExt cx="0" cy="0"/>
        </a:xfrm>
      </p:grpSpPr>
      <p:pic>
        <p:nvPicPr>
          <p:cNvPr id="12" name="Picture 11" descr="NASA-announces-NOAA’s-GOES-16-Satellite-takes-First-Photos-of-Earth-1.jpg"/>
          <p:cNvPicPr>
            <a:picLocks noChangeAspect="1"/>
          </p:cNvPicPr>
          <p:nvPr/>
        </p:nvPicPr>
        <p:blipFill rotWithShape="1">
          <a:blip r:embed="rId2">
            <a:extLst>
              <a:ext uri="{28A0092B-C50C-407E-A947-70E740481C1C}">
                <a14:useLocalDpi xmlns:a14="http://schemas.microsoft.com/office/drawing/2010/main" val="0"/>
              </a:ext>
            </a:extLst>
          </a:blip>
          <a:srcRect l="9972" r="10017"/>
          <a:stretch/>
        </p:blipFill>
        <p:spPr>
          <a:xfrm>
            <a:off x="4800600" y="607511"/>
            <a:ext cx="4191000" cy="3928479"/>
          </a:xfrm>
          <a:prstGeom prst="rect">
            <a:avLst/>
          </a:prstGeom>
        </p:spPr>
      </p:pic>
      <p:sp>
        <p:nvSpPr>
          <p:cNvPr id="13" name="Title 1">
            <a:extLst>
              <a:ext uri="{FF2B5EF4-FFF2-40B4-BE49-F238E27FC236}">
                <a16:creationId xmlns:a16="http://schemas.microsoft.com/office/drawing/2014/main" xmlns="" id="{D39D5AC0-A3CB-E94E-8715-EBF1CADAD5A3}"/>
              </a:ext>
            </a:extLst>
          </p:cNvPr>
          <p:cNvSpPr txBox="1">
            <a:spLocks/>
          </p:cNvSpPr>
          <p:nvPr/>
        </p:nvSpPr>
        <p:spPr>
          <a:xfrm>
            <a:off x="76200" y="152400"/>
            <a:ext cx="4800600" cy="666750"/>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dirty="0" smtClean="0">
                <a:solidFill>
                  <a:srgbClr val="843C0C"/>
                </a:solidFill>
                <a:latin typeface="Arial"/>
                <a:cs typeface="Arial"/>
              </a:rPr>
              <a:t>Defining Climate</a:t>
            </a:r>
            <a:endParaRPr lang="en-US" sz="3600" dirty="0">
              <a:solidFill>
                <a:srgbClr val="843C0C"/>
              </a:solidFill>
              <a:latin typeface="Arial"/>
              <a:cs typeface="Arial"/>
            </a:endParaRPr>
          </a:p>
        </p:txBody>
      </p:sp>
      <p:sp>
        <p:nvSpPr>
          <p:cNvPr id="14" name="TextBox 13">
            <a:extLst>
              <a:ext uri="{FF2B5EF4-FFF2-40B4-BE49-F238E27FC236}">
                <a16:creationId xmlns:a16="http://schemas.microsoft.com/office/drawing/2014/main" xmlns="" id="{7C5F935B-9E34-5741-B37B-FAF82B7B9B62}"/>
              </a:ext>
            </a:extLst>
          </p:cNvPr>
          <p:cNvSpPr txBox="1">
            <a:spLocks noChangeArrowheads="1"/>
          </p:cNvSpPr>
          <p:nvPr/>
        </p:nvSpPr>
        <p:spPr bwMode="auto">
          <a:xfrm>
            <a:off x="228600" y="895350"/>
            <a:ext cx="4495800" cy="73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1400" dirty="0">
                <a:solidFill>
                  <a:srgbClr val="BFBFBF"/>
                </a:solidFill>
                <a:latin typeface="Arial"/>
                <a:cs typeface="Arial"/>
              </a:rPr>
              <a:t>Climate is the statistical representation of prevailing meteorological conditions – typically over a period of 30 years</a:t>
            </a:r>
            <a:r>
              <a:rPr lang="en-US" sz="1400" dirty="0" smtClean="0">
                <a:solidFill>
                  <a:srgbClr val="BFBFBF"/>
                </a:solidFill>
                <a:latin typeface="Arial"/>
                <a:cs typeface="Arial"/>
              </a:rPr>
              <a:t>.  </a:t>
            </a:r>
            <a:r>
              <a:rPr lang="en-US" sz="1400" dirty="0">
                <a:solidFill>
                  <a:srgbClr val="BFBFBF"/>
                </a:solidFill>
                <a:latin typeface="Arial"/>
                <a:cs typeface="Arial"/>
              </a:rPr>
              <a:t>In short, “climate is average weather.”</a:t>
            </a:r>
            <a:endParaRPr lang="en-US" sz="1400" dirty="0">
              <a:solidFill>
                <a:srgbClr val="BFBFBF"/>
              </a:solidFill>
              <a:latin typeface="Arial"/>
              <a:cs typeface="Arial"/>
            </a:endParaRPr>
          </a:p>
        </p:txBody>
      </p:sp>
      <p:sp>
        <p:nvSpPr>
          <p:cNvPr id="15" name="TextBox 14">
            <a:extLst>
              <a:ext uri="{FF2B5EF4-FFF2-40B4-BE49-F238E27FC236}">
                <a16:creationId xmlns:a16="http://schemas.microsoft.com/office/drawing/2014/main" xmlns="" id="{7C5F935B-9E34-5741-B37B-FAF82B7B9B62}"/>
              </a:ext>
            </a:extLst>
          </p:cNvPr>
          <p:cNvSpPr txBox="1">
            <a:spLocks noChangeArrowheads="1"/>
          </p:cNvSpPr>
          <p:nvPr/>
        </p:nvSpPr>
        <p:spPr bwMode="auto">
          <a:xfrm>
            <a:off x="228600" y="1733550"/>
            <a:ext cx="4495800" cy="73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1400" dirty="0">
                <a:solidFill>
                  <a:srgbClr val="000000"/>
                </a:solidFill>
                <a:latin typeface="Arial"/>
                <a:cs typeface="Arial"/>
              </a:rPr>
              <a:t>The climate system is composed of five interacting components: </a:t>
            </a:r>
            <a:r>
              <a:rPr lang="en-US" sz="1400" dirty="0">
                <a:solidFill>
                  <a:srgbClr val="FF0000"/>
                </a:solidFill>
                <a:latin typeface="Arial"/>
                <a:cs typeface="Arial"/>
              </a:rPr>
              <a:t>atmosphere</a:t>
            </a:r>
            <a:r>
              <a:rPr lang="en-US" sz="1400" dirty="0">
                <a:solidFill>
                  <a:srgbClr val="000000"/>
                </a:solidFill>
                <a:latin typeface="Arial"/>
                <a:cs typeface="Arial"/>
              </a:rPr>
              <a:t>, </a:t>
            </a:r>
            <a:r>
              <a:rPr lang="en-US" sz="1400" dirty="0">
                <a:solidFill>
                  <a:schemeClr val="accent1">
                    <a:lumMod val="75000"/>
                  </a:schemeClr>
                </a:solidFill>
                <a:latin typeface="Arial"/>
                <a:cs typeface="Arial"/>
              </a:rPr>
              <a:t>hydrosphere</a:t>
            </a:r>
            <a:r>
              <a:rPr lang="en-US" sz="1400" dirty="0">
                <a:solidFill>
                  <a:srgbClr val="000000"/>
                </a:solidFill>
                <a:latin typeface="Arial"/>
                <a:cs typeface="Arial"/>
              </a:rPr>
              <a:t>, </a:t>
            </a:r>
            <a:r>
              <a:rPr lang="en-US" sz="1400" dirty="0">
                <a:solidFill>
                  <a:srgbClr val="660066"/>
                </a:solidFill>
                <a:latin typeface="Arial"/>
                <a:cs typeface="Arial"/>
              </a:rPr>
              <a:t>cryosphere</a:t>
            </a:r>
            <a:r>
              <a:rPr lang="en-US" sz="1400" dirty="0" smtClean="0">
                <a:solidFill>
                  <a:schemeClr val="bg1">
                    <a:lumMod val="95000"/>
                  </a:schemeClr>
                </a:solidFill>
                <a:latin typeface="Arial"/>
                <a:cs typeface="Arial"/>
              </a:rPr>
              <a:t>,</a:t>
            </a:r>
            <a:r>
              <a:rPr lang="en-US" sz="1400" dirty="0" smtClean="0">
                <a:solidFill>
                  <a:srgbClr val="F2F2F2"/>
                </a:solidFill>
                <a:latin typeface="Arial"/>
                <a:cs typeface="Arial"/>
              </a:rPr>
              <a:t> </a:t>
            </a:r>
            <a:r>
              <a:rPr lang="en-US" sz="1400" dirty="0" smtClean="0">
                <a:solidFill>
                  <a:schemeClr val="accent6">
                    <a:lumMod val="75000"/>
                  </a:schemeClr>
                </a:solidFill>
                <a:latin typeface="Arial"/>
                <a:cs typeface="Arial"/>
              </a:rPr>
              <a:t>biosphere</a:t>
            </a:r>
            <a:r>
              <a:rPr lang="en-US" sz="1400" dirty="0" smtClean="0">
                <a:solidFill>
                  <a:srgbClr val="000000"/>
                </a:solidFill>
                <a:latin typeface="Arial"/>
                <a:cs typeface="Arial"/>
              </a:rPr>
              <a:t>,</a:t>
            </a:r>
            <a:r>
              <a:rPr lang="en-US" sz="1400" dirty="0" smtClean="0">
                <a:solidFill>
                  <a:schemeClr val="bg1"/>
                </a:solidFill>
                <a:latin typeface="Arial"/>
                <a:cs typeface="Arial"/>
              </a:rPr>
              <a:t> </a:t>
            </a:r>
            <a:r>
              <a:rPr lang="en-US" sz="1400" dirty="0" smtClean="0">
                <a:solidFill>
                  <a:schemeClr val="accent4"/>
                </a:solidFill>
                <a:latin typeface="Arial"/>
                <a:cs typeface="Arial"/>
              </a:rPr>
              <a:t>lithosphere</a:t>
            </a:r>
            <a:r>
              <a:rPr lang="en-US" sz="1400" dirty="0" smtClean="0">
                <a:latin typeface="Arial"/>
                <a:cs typeface="Arial"/>
              </a:rPr>
              <a:t>.</a:t>
            </a:r>
            <a:endParaRPr lang="en-US" sz="1400" dirty="0" smtClean="0">
              <a:latin typeface="Arial"/>
              <a:cs typeface="Arial"/>
            </a:endParaRPr>
          </a:p>
        </p:txBody>
      </p:sp>
      <p:sp>
        <p:nvSpPr>
          <p:cNvPr id="16" name="TextBox 15">
            <a:extLst>
              <a:ext uri="{FF2B5EF4-FFF2-40B4-BE49-F238E27FC236}">
                <a16:creationId xmlns:a16="http://schemas.microsoft.com/office/drawing/2014/main" xmlns="" id="{7C5F935B-9E34-5741-B37B-FAF82B7B9B62}"/>
              </a:ext>
            </a:extLst>
          </p:cNvPr>
          <p:cNvSpPr txBox="1">
            <a:spLocks noChangeArrowheads="1"/>
          </p:cNvSpPr>
          <p:nvPr/>
        </p:nvSpPr>
        <p:spPr bwMode="auto">
          <a:xfrm>
            <a:off x="228600" y="2571750"/>
            <a:ext cx="4495800" cy="954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1400" dirty="0" smtClean="0">
                <a:solidFill>
                  <a:srgbClr val="BFBFBF"/>
                </a:solidFill>
                <a:latin typeface="Arial"/>
                <a:cs typeface="Arial"/>
              </a:rPr>
              <a:t>Circulation within the climate system is driven by</a:t>
            </a:r>
            <a:br>
              <a:rPr lang="en-US" sz="1400" dirty="0" smtClean="0">
                <a:solidFill>
                  <a:srgbClr val="BFBFBF"/>
                </a:solidFill>
                <a:latin typeface="Arial"/>
                <a:cs typeface="Arial"/>
              </a:rPr>
            </a:br>
            <a:r>
              <a:rPr lang="en-US" sz="1400" dirty="0" smtClean="0">
                <a:solidFill>
                  <a:srgbClr val="BFBFBF"/>
                </a:solidFill>
                <a:latin typeface="Arial"/>
                <a:cs typeface="Arial"/>
              </a:rPr>
              <a:t>incoming solar radiation.  Greenhouse gases in the atmosphere absorb some of this radiation and warm the planet.</a:t>
            </a:r>
            <a:endParaRPr lang="en-US" sz="1400" dirty="0">
              <a:solidFill>
                <a:srgbClr val="BFBFBF"/>
              </a:solidFill>
              <a:latin typeface="Arial"/>
              <a:cs typeface="Arial"/>
            </a:endParaRPr>
          </a:p>
        </p:txBody>
      </p:sp>
      <p:sp>
        <p:nvSpPr>
          <p:cNvPr id="17" name="TextBox 16">
            <a:extLst>
              <a:ext uri="{FF2B5EF4-FFF2-40B4-BE49-F238E27FC236}">
                <a16:creationId xmlns:a16="http://schemas.microsoft.com/office/drawing/2014/main" xmlns="" id="{7C5F935B-9E34-5741-B37B-FAF82B7B9B62}"/>
              </a:ext>
            </a:extLst>
          </p:cNvPr>
          <p:cNvSpPr txBox="1">
            <a:spLocks noChangeArrowheads="1"/>
          </p:cNvSpPr>
          <p:nvPr/>
        </p:nvSpPr>
        <p:spPr bwMode="auto">
          <a:xfrm>
            <a:off x="228600" y="3638550"/>
            <a:ext cx="4495800" cy="52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1400" dirty="0" smtClean="0">
                <a:solidFill>
                  <a:srgbClr val="BFBFBF"/>
                </a:solidFill>
                <a:latin typeface="Arial"/>
                <a:cs typeface="Arial"/>
              </a:rPr>
              <a:t>Changes in climate represent imbalance between incoming solar radiation and energy loss to space.</a:t>
            </a:r>
            <a:endParaRPr lang="en-US" sz="1400" dirty="0">
              <a:solidFill>
                <a:srgbClr val="BFBFBF"/>
              </a:solidFill>
              <a:latin typeface="Arial"/>
              <a:cs typeface="Arial"/>
            </a:endParaRPr>
          </a:p>
        </p:txBody>
      </p:sp>
      <p:sp>
        <p:nvSpPr>
          <p:cNvPr id="18" name="TextBox 17">
            <a:extLst>
              <a:ext uri="{FF2B5EF4-FFF2-40B4-BE49-F238E27FC236}">
                <a16:creationId xmlns:a16="http://schemas.microsoft.com/office/drawing/2014/main" xmlns="" id="{7C5F935B-9E34-5741-B37B-FAF82B7B9B62}"/>
              </a:ext>
            </a:extLst>
          </p:cNvPr>
          <p:cNvSpPr txBox="1">
            <a:spLocks noChangeArrowheads="1"/>
          </p:cNvSpPr>
          <p:nvPr/>
        </p:nvSpPr>
        <p:spPr bwMode="auto">
          <a:xfrm>
            <a:off x="228600" y="4258378"/>
            <a:ext cx="4495800" cy="52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1400" dirty="0" smtClean="0">
                <a:solidFill>
                  <a:srgbClr val="BFBFBF"/>
                </a:solidFill>
                <a:latin typeface="Arial"/>
                <a:cs typeface="Arial"/>
              </a:rPr>
              <a:t>These changes occur due to internal variability and external forcing. </a:t>
            </a:r>
            <a:endParaRPr lang="en-US" sz="1400" dirty="0">
              <a:solidFill>
                <a:srgbClr val="BFBFBF"/>
              </a:solidFill>
              <a:latin typeface="Arial"/>
              <a:cs typeface="Arial"/>
            </a:endParaRPr>
          </a:p>
        </p:txBody>
      </p:sp>
    </p:spTree>
    <p:extLst>
      <p:ext uri="{BB962C8B-B14F-4D97-AF65-F5344CB8AC3E}">
        <p14:creationId xmlns:p14="http://schemas.microsoft.com/office/powerpoint/2010/main" val="282593392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tm_layers_1-294665763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8967" y="36880"/>
            <a:ext cx="3946066" cy="4897070"/>
          </a:xfrm>
          <a:prstGeom prst="rect">
            <a:avLst/>
          </a:prstGeom>
        </p:spPr>
      </p:pic>
      <p:sp>
        <p:nvSpPr>
          <p:cNvPr id="3" name="TextBox 2"/>
          <p:cNvSpPr txBox="1"/>
          <p:nvPr/>
        </p:nvSpPr>
        <p:spPr>
          <a:xfrm>
            <a:off x="2724150" y="4933950"/>
            <a:ext cx="3695700" cy="215444"/>
          </a:xfrm>
          <a:prstGeom prst="rect">
            <a:avLst/>
          </a:prstGeom>
          <a:noFill/>
        </p:spPr>
        <p:txBody>
          <a:bodyPr wrap="square" rtlCol="0">
            <a:spAutoFit/>
          </a:bodyPr>
          <a:lstStyle/>
          <a:p>
            <a:pPr algn="ctr"/>
            <a:r>
              <a:rPr lang="en-US" sz="800" dirty="0">
                <a:solidFill>
                  <a:schemeClr val="tx1">
                    <a:lumMod val="75000"/>
                    <a:lumOff val="25000"/>
                  </a:schemeClr>
                </a:solidFill>
              </a:rPr>
              <a:t>https://</a:t>
            </a:r>
            <a:r>
              <a:rPr lang="en-US" sz="800" dirty="0" err="1">
                <a:solidFill>
                  <a:schemeClr val="tx1">
                    <a:lumMod val="75000"/>
                    <a:lumOff val="25000"/>
                  </a:schemeClr>
                </a:solidFill>
              </a:rPr>
              <a:t>ghsearth.weebly.com</a:t>
            </a:r>
            <a:r>
              <a:rPr lang="en-US" sz="800" dirty="0">
                <a:solidFill>
                  <a:schemeClr val="tx1">
                    <a:lumMod val="75000"/>
                    <a:lumOff val="25000"/>
                  </a:schemeClr>
                </a:solidFill>
              </a:rPr>
              <a:t>/uploads/2/3/2/8/23284064/atm_layers_1.jpg</a:t>
            </a:r>
          </a:p>
        </p:txBody>
      </p:sp>
    </p:spTree>
    <p:extLst>
      <p:ext uri="{BB962C8B-B14F-4D97-AF65-F5344CB8AC3E}">
        <p14:creationId xmlns:p14="http://schemas.microsoft.com/office/powerpoint/2010/main" val="164387599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ECE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9D5AC0-A3CB-E94E-8715-EBF1CADAD5A3}"/>
              </a:ext>
            </a:extLst>
          </p:cNvPr>
          <p:cNvSpPr txBox="1">
            <a:spLocks/>
          </p:cNvSpPr>
          <p:nvPr/>
        </p:nvSpPr>
        <p:spPr>
          <a:xfrm>
            <a:off x="76200" y="152400"/>
            <a:ext cx="4800600" cy="666750"/>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dirty="0" smtClean="0">
                <a:solidFill>
                  <a:srgbClr val="843C0C"/>
                </a:solidFill>
                <a:latin typeface="Arial"/>
                <a:cs typeface="Arial"/>
              </a:rPr>
              <a:t>Defining Climate</a:t>
            </a:r>
            <a:endParaRPr lang="en-US" sz="3600" dirty="0">
              <a:solidFill>
                <a:srgbClr val="843C0C"/>
              </a:solidFill>
              <a:latin typeface="Arial"/>
              <a:cs typeface="Arial"/>
            </a:endParaRPr>
          </a:p>
        </p:txBody>
      </p:sp>
      <p:sp>
        <p:nvSpPr>
          <p:cNvPr id="5" name="TextBox 4">
            <a:extLst>
              <a:ext uri="{FF2B5EF4-FFF2-40B4-BE49-F238E27FC236}">
                <a16:creationId xmlns:a16="http://schemas.microsoft.com/office/drawing/2014/main" xmlns="" id="{7C5F935B-9E34-5741-B37B-FAF82B7B9B62}"/>
              </a:ext>
            </a:extLst>
          </p:cNvPr>
          <p:cNvSpPr txBox="1">
            <a:spLocks noChangeArrowheads="1"/>
          </p:cNvSpPr>
          <p:nvPr/>
        </p:nvSpPr>
        <p:spPr bwMode="auto">
          <a:xfrm>
            <a:off x="228600" y="895350"/>
            <a:ext cx="4495800" cy="73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1400" dirty="0">
                <a:solidFill>
                  <a:schemeClr val="bg1">
                    <a:lumMod val="75000"/>
                  </a:schemeClr>
                </a:solidFill>
                <a:latin typeface="Arial"/>
                <a:cs typeface="Arial"/>
              </a:rPr>
              <a:t>Climate is the statistical representation of prevailing meteorological conditions – typically over a period of 30 years</a:t>
            </a:r>
            <a:r>
              <a:rPr lang="en-US" sz="1400" dirty="0" smtClean="0">
                <a:solidFill>
                  <a:schemeClr val="bg1">
                    <a:lumMod val="75000"/>
                  </a:schemeClr>
                </a:solidFill>
                <a:latin typeface="Arial"/>
                <a:cs typeface="Arial"/>
              </a:rPr>
              <a:t>.</a:t>
            </a:r>
            <a:r>
              <a:rPr lang="en-US" sz="1400" dirty="0">
                <a:solidFill>
                  <a:srgbClr val="BFBFBF"/>
                </a:solidFill>
                <a:latin typeface="Arial"/>
                <a:cs typeface="Arial"/>
              </a:rPr>
              <a:t> </a:t>
            </a:r>
            <a:r>
              <a:rPr lang="en-US" sz="1400" dirty="0" smtClean="0">
                <a:solidFill>
                  <a:srgbClr val="BFBFBF"/>
                </a:solidFill>
                <a:latin typeface="Arial"/>
                <a:cs typeface="Arial"/>
              </a:rPr>
              <a:t> In </a:t>
            </a:r>
            <a:r>
              <a:rPr lang="en-US" sz="1400" dirty="0">
                <a:solidFill>
                  <a:srgbClr val="BFBFBF"/>
                </a:solidFill>
                <a:latin typeface="Arial"/>
                <a:cs typeface="Arial"/>
              </a:rPr>
              <a:t>short, “climate is average weather.”</a:t>
            </a:r>
            <a:endParaRPr lang="en-US" sz="1400" dirty="0">
              <a:solidFill>
                <a:schemeClr val="bg1">
                  <a:lumMod val="75000"/>
                </a:schemeClr>
              </a:solidFill>
              <a:latin typeface="Arial"/>
              <a:cs typeface="Arial"/>
            </a:endParaRPr>
          </a:p>
        </p:txBody>
      </p:sp>
      <p:sp>
        <p:nvSpPr>
          <p:cNvPr id="6" name="TextBox 5">
            <a:extLst>
              <a:ext uri="{FF2B5EF4-FFF2-40B4-BE49-F238E27FC236}">
                <a16:creationId xmlns:a16="http://schemas.microsoft.com/office/drawing/2014/main" xmlns="" id="{7C5F935B-9E34-5741-B37B-FAF82B7B9B62}"/>
              </a:ext>
            </a:extLst>
          </p:cNvPr>
          <p:cNvSpPr txBox="1">
            <a:spLocks noChangeArrowheads="1"/>
          </p:cNvSpPr>
          <p:nvPr/>
        </p:nvSpPr>
        <p:spPr bwMode="auto">
          <a:xfrm>
            <a:off x="228600" y="1733550"/>
            <a:ext cx="4495800" cy="73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1400" dirty="0">
                <a:solidFill>
                  <a:schemeClr val="bg1">
                    <a:lumMod val="75000"/>
                  </a:schemeClr>
                </a:solidFill>
                <a:latin typeface="Arial"/>
                <a:cs typeface="Arial"/>
              </a:rPr>
              <a:t>The climate system is composed of five interacting components: atmosphere, hydrosphere, cryosphere, </a:t>
            </a:r>
            <a:r>
              <a:rPr lang="en-US" sz="1400" dirty="0">
                <a:solidFill>
                  <a:schemeClr val="bg1">
                    <a:lumMod val="75000"/>
                  </a:schemeClr>
                </a:solidFill>
                <a:latin typeface="Arial"/>
                <a:cs typeface="Arial"/>
              </a:rPr>
              <a:t>biosphere, lithosphere</a:t>
            </a:r>
            <a:r>
              <a:rPr lang="en-US" sz="1400" dirty="0" smtClean="0">
                <a:solidFill>
                  <a:schemeClr val="bg1">
                    <a:lumMod val="75000"/>
                  </a:schemeClr>
                </a:solidFill>
                <a:latin typeface="Arial"/>
                <a:cs typeface="Arial"/>
              </a:rPr>
              <a:t>.</a:t>
            </a:r>
            <a:endParaRPr lang="en-US" sz="1400" dirty="0" smtClean="0">
              <a:solidFill>
                <a:schemeClr val="bg1">
                  <a:lumMod val="75000"/>
                </a:schemeClr>
              </a:solidFill>
              <a:latin typeface="Arial"/>
              <a:cs typeface="Arial"/>
            </a:endParaRPr>
          </a:p>
        </p:txBody>
      </p:sp>
      <p:sp>
        <p:nvSpPr>
          <p:cNvPr id="7" name="TextBox 6">
            <a:extLst>
              <a:ext uri="{FF2B5EF4-FFF2-40B4-BE49-F238E27FC236}">
                <a16:creationId xmlns:a16="http://schemas.microsoft.com/office/drawing/2014/main" xmlns="" id="{7C5F935B-9E34-5741-B37B-FAF82B7B9B62}"/>
              </a:ext>
            </a:extLst>
          </p:cNvPr>
          <p:cNvSpPr txBox="1">
            <a:spLocks noChangeArrowheads="1"/>
          </p:cNvSpPr>
          <p:nvPr/>
        </p:nvSpPr>
        <p:spPr bwMode="auto">
          <a:xfrm>
            <a:off x="228600" y="2571750"/>
            <a:ext cx="4495800" cy="954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1400" dirty="0" smtClean="0">
                <a:latin typeface="Arial"/>
                <a:cs typeface="Arial"/>
              </a:rPr>
              <a:t>Circulation within the climate system is driven by</a:t>
            </a:r>
            <a:br>
              <a:rPr lang="en-US" sz="1400" dirty="0" smtClean="0">
                <a:latin typeface="Arial"/>
                <a:cs typeface="Arial"/>
              </a:rPr>
            </a:br>
            <a:r>
              <a:rPr lang="en-US" sz="1400" dirty="0" smtClean="0">
                <a:latin typeface="Arial"/>
                <a:cs typeface="Arial"/>
              </a:rPr>
              <a:t>incoming solar radiation.  Greenhouse gases in the atmosphere absorb some of this radiation and warm the planet.</a:t>
            </a:r>
            <a:endParaRPr lang="en-US" sz="1400" dirty="0">
              <a:latin typeface="Arial"/>
              <a:cs typeface="Arial"/>
            </a:endParaRPr>
          </a:p>
        </p:txBody>
      </p:sp>
      <p:sp>
        <p:nvSpPr>
          <p:cNvPr id="8" name="TextBox 7">
            <a:extLst>
              <a:ext uri="{FF2B5EF4-FFF2-40B4-BE49-F238E27FC236}">
                <a16:creationId xmlns:a16="http://schemas.microsoft.com/office/drawing/2014/main" xmlns="" id="{7C5F935B-9E34-5741-B37B-FAF82B7B9B62}"/>
              </a:ext>
            </a:extLst>
          </p:cNvPr>
          <p:cNvSpPr txBox="1">
            <a:spLocks noChangeArrowheads="1"/>
          </p:cNvSpPr>
          <p:nvPr/>
        </p:nvSpPr>
        <p:spPr bwMode="auto">
          <a:xfrm>
            <a:off x="228600" y="3638550"/>
            <a:ext cx="4495800" cy="52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1400" dirty="0" smtClean="0">
                <a:solidFill>
                  <a:schemeClr val="bg1">
                    <a:lumMod val="75000"/>
                  </a:schemeClr>
                </a:solidFill>
                <a:latin typeface="Arial"/>
                <a:cs typeface="Arial"/>
              </a:rPr>
              <a:t>Changes in climate represent imbalance between incoming solar radiation and energy loss to space.</a:t>
            </a:r>
            <a:endParaRPr lang="en-US" sz="1400" dirty="0">
              <a:solidFill>
                <a:schemeClr val="bg1">
                  <a:lumMod val="75000"/>
                </a:schemeClr>
              </a:solidFill>
              <a:latin typeface="Arial"/>
              <a:cs typeface="Arial"/>
            </a:endParaRPr>
          </a:p>
        </p:txBody>
      </p:sp>
      <p:sp>
        <p:nvSpPr>
          <p:cNvPr id="9" name="TextBox 8">
            <a:extLst>
              <a:ext uri="{FF2B5EF4-FFF2-40B4-BE49-F238E27FC236}">
                <a16:creationId xmlns:a16="http://schemas.microsoft.com/office/drawing/2014/main" xmlns="" id="{7C5F935B-9E34-5741-B37B-FAF82B7B9B62}"/>
              </a:ext>
            </a:extLst>
          </p:cNvPr>
          <p:cNvSpPr txBox="1">
            <a:spLocks noChangeArrowheads="1"/>
          </p:cNvSpPr>
          <p:nvPr/>
        </p:nvSpPr>
        <p:spPr bwMode="auto">
          <a:xfrm>
            <a:off x="228600" y="4258378"/>
            <a:ext cx="4495800" cy="52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860" eaLnBrk="1" fontAlgn="base" hangingPunct="1">
              <a:spcBef>
                <a:spcPct val="0"/>
              </a:spcBef>
              <a:spcAft>
                <a:spcPct val="0"/>
              </a:spcAft>
              <a:defRPr/>
            </a:pPr>
            <a:r>
              <a:rPr lang="en-US" sz="1400" dirty="0" smtClean="0">
                <a:solidFill>
                  <a:schemeClr val="bg1">
                    <a:lumMod val="75000"/>
                  </a:schemeClr>
                </a:solidFill>
                <a:latin typeface="Arial"/>
                <a:cs typeface="Arial"/>
              </a:rPr>
              <a:t>These changes occur due to internal variability and external forcing. </a:t>
            </a:r>
            <a:endParaRPr lang="en-US" sz="1400" dirty="0">
              <a:solidFill>
                <a:schemeClr val="bg1">
                  <a:lumMod val="75000"/>
                </a:schemeClr>
              </a:solidFill>
              <a:latin typeface="Arial"/>
              <a:cs typeface="Arial"/>
            </a:endParaRPr>
          </a:p>
        </p:txBody>
      </p:sp>
      <p:pic>
        <p:nvPicPr>
          <p:cNvPr id="10" name="Picture 9" descr="sun.jpg"/>
          <p:cNvPicPr>
            <a:picLocks noChangeAspect="1"/>
          </p:cNvPicPr>
          <p:nvPr/>
        </p:nvPicPr>
        <p:blipFill rotWithShape="1">
          <a:blip r:embed="rId2">
            <a:extLst>
              <a:ext uri="{28A0092B-C50C-407E-A947-70E740481C1C}">
                <a14:useLocalDpi xmlns:a14="http://schemas.microsoft.com/office/drawing/2010/main" val="0"/>
              </a:ext>
            </a:extLst>
          </a:blip>
          <a:srcRect l="-1" r="1574"/>
          <a:stretch/>
        </p:blipFill>
        <p:spPr>
          <a:xfrm>
            <a:off x="4724400" y="551118"/>
            <a:ext cx="4419600" cy="4041265"/>
          </a:xfrm>
          <a:prstGeom prst="rect">
            <a:avLst/>
          </a:prstGeom>
        </p:spPr>
      </p:pic>
    </p:spTree>
    <p:extLst>
      <p:ext uri="{BB962C8B-B14F-4D97-AF65-F5344CB8AC3E}">
        <p14:creationId xmlns:p14="http://schemas.microsoft.com/office/powerpoint/2010/main" val="228829439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ECE0"/>
        </a:solidFill>
        <a:effectLst/>
      </p:bgPr>
    </p:bg>
    <p:spTree>
      <p:nvGrpSpPr>
        <p:cNvPr id="1" name=""/>
        <p:cNvGrpSpPr/>
        <p:nvPr/>
      </p:nvGrpSpPr>
      <p:grpSpPr>
        <a:xfrm>
          <a:off x="0" y="0"/>
          <a:ext cx="0" cy="0"/>
          <a:chOff x="0" y="0"/>
          <a:chExt cx="0" cy="0"/>
        </a:xfrm>
      </p:grpSpPr>
      <p:pic>
        <p:nvPicPr>
          <p:cNvPr id="2" name="Picture 1" descr="figure_4.3.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2076" y="23"/>
            <a:ext cx="6419849" cy="5135879"/>
          </a:xfrm>
          <a:prstGeom prst="rect">
            <a:avLst/>
          </a:prstGeom>
        </p:spPr>
      </p:pic>
      <p:sp>
        <p:nvSpPr>
          <p:cNvPr id="3" name="TextBox 2"/>
          <p:cNvSpPr txBox="1"/>
          <p:nvPr/>
        </p:nvSpPr>
        <p:spPr>
          <a:xfrm>
            <a:off x="3429000" y="133350"/>
            <a:ext cx="4343400" cy="461665"/>
          </a:xfrm>
          <a:prstGeom prst="rect">
            <a:avLst/>
          </a:prstGeom>
          <a:noFill/>
        </p:spPr>
        <p:txBody>
          <a:bodyPr wrap="square" lIns="91392" tIns="45696" rIns="91392" bIns="45696" rtlCol="0">
            <a:spAutoFit/>
          </a:bodyPr>
          <a:lstStyle/>
          <a:p>
            <a:pPr algn="ctr"/>
            <a:r>
              <a:rPr lang="en-US" sz="2400" dirty="0">
                <a:solidFill>
                  <a:prstClr val="white"/>
                </a:solidFill>
                <a:latin typeface="Arial"/>
                <a:cs typeface="Arial"/>
              </a:rPr>
              <a:t>The Greenhouse Effect</a:t>
            </a:r>
          </a:p>
        </p:txBody>
      </p:sp>
      <p:sp>
        <p:nvSpPr>
          <p:cNvPr id="4" name="TextBox 3"/>
          <p:cNvSpPr txBox="1"/>
          <p:nvPr/>
        </p:nvSpPr>
        <p:spPr>
          <a:xfrm>
            <a:off x="1375612" y="4857750"/>
            <a:ext cx="4660250" cy="230832"/>
          </a:xfrm>
          <a:prstGeom prst="rect">
            <a:avLst/>
          </a:prstGeom>
          <a:noFill/>
        </p:spPr>
        <p:txBody>
          <a:bodyPr wrap="none" lIns="91392" tIns="45696" rIns="91392" bIns="45696" rtlCol="0">
            <a:spAutoFit/>
          </a:bodyPr>
          <a:lstStyle/>
          <a:p>
            <a:r>
              <a:rPr lang="en-US" sz="900" dirty="0">
                <a:solidFill>
                  <a:prstClr val="white"/>
                </a:solidFill>
                <a:latin typeface="Arial"/>
                <a:cs typeface="Arial"/>
              </a:rPr>
              <a:t>http://</a:t>
            </a:r>
            <a:r>
              <a:rPr lang="en-US" sz="900" dirty="0" err="1">
                <a:solidFill>
                  <a:prstClr val="white"/>
                </a:solidFill>
                <a:latin typeface="Arial"/>
                <a:cs typeface="Arial"/>
              </a:rPr>
              <a:t>www.oxfordpresents.com</a:t>
            </a:r>
            <a:r>
              <a:rPr lang="en-US" sz="900" dirty="0">
                <a:solidFill>
                  <a:prstClr val="white"/>
                </a:solidFill>
                <a:latin typeface="Arial"/>
                <a:cs typeface="Arial"/>
              </a:rPr>
              <a:t>/</a:t>
            </a:r>
            <a:r>
              <a:rPr lang="en-US" sz="900" dirty="0" err="1">
                <a:solidFill>
                  <a:prstClr val="white"/>
                </a:solidFill>
                <a:latin typeface="Arial"/>
                <a:cs typeface="Arial"/>
              </a:rPr>
              <a:t>ms</a:t>
            </a:r>
            <a:r>
              <a:rPr lang="en-US" sz="900" dirty="0">
                <a:solidFill>
                  <a:prstClr val="white"/>
                </a:solidFill>
                <a:latin typeface="Arial"/>
                <a:cs typeface="Arial"/>
              </a:rPr>
              <a:t>/</a:t>
            </a:r>
            <a:r>
              <a:rPr lang="en-US" sz="900" dirty="0" err="1">
                <a:solidFill>
                  <a:prstClr val="white"/>
                </a:solidFill>
                <a:latin typeface="Arial"/>
                <a:cs typeface="Arial"/>
              </a:rPr>
              <a:t>krohne</a:t>
            </a:r>
            <a:r>
              <a:rPr lang="en-US" sz="900" dirty="0">
                <a:solidFill>
                  <a:prstClr val="white"/>
                </a:solidFill>
                <a:latin typeface="Arial"/>
                <a:cs typeface="Arial"/>
              </a:rPr>
              <a:t>/global-warming-and-ecological-communities/</a:t>
            </a:r>
          </a:p>
        </p:txBody>
      </p:sp>
    </p:spTree>
    <p:extLst>
      <p:ext uri="{BB962C8B-B14F-4D97-AF65-F5344CB8AC3E}">
        <p14:creationId xmlns:p14="http://schemas.microsoft.com/office/powerpoint/2010/main" val="395140243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29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2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1_Primary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5.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30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imary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3794</TotalTime>
  <Words>1237</Words>
  <Application>Microsoft Macintosh PowerPoint</Application>
  <PresentationFormat>On-screen Show (16:9)</PresentationFormat>
  <Paragraphs>155</Paragraphs>
  <Slides>33</Slides>
  <Notes>1</Notes>
  <HiddenSlides>0</HiddenSlides>
  <MMClips>0</MMClips>
  <ScaleCrop>false</ScaleCrop>
  <HeadingPairs>
    <vt:vector size="4" baseType="variant">
      <vt:variant>
        <vt:lpstr>Theme</vt:lpstr>
      </vt:variant>
      <vt:variant>
        <vt:i4>19</vt:i4>
      </vt:variant>
      <vt:variant>
        <vt:lpstr>Slide Titles</vt:lpstr>
      </vt:variant>
      <vt:variant>
        <vt:i4>33</vt:i4>
      </vt:variant>
    </vt:vector>
  </HeadingPairs>
  <TitlesOfParts>
    <vt:vector size="52" baseType="lpstr">
      <vt:lpstr>Office Theme</vt:lpstr>
      <vt:lpstr>Primary Template</vt:lpstr>
      <vt:lpstr>13_Office Theme</vt:lpstr>
      <vt:lpstr>14_Office Theme</vt:lpstr>
      <vt:lpstr>1_Office Theme</vt:lpstr>
      <vt:lpstr>21_Office Theme</vt:lpstr>
      <vt:lpstr>15_Office Theme</vt:lpstr>
      <vt:lpstr>18_Office Theme</vt:lpstr>
      <vt:lpstr>10_Office Theme</vt:lpstr>
      <vt:lpstr>7_Office Theme</vt:lpstr>
      <vt:lpstr>29_Office Theme</vt:lpstr>
      <vt:lpstr>25_Office Theme</vt:lpstr>
      <vt:lpstr>1_Primary Template</vt:lpstr>
      <vt:lpstr>6_Office Theme</vt:lpstr>
      <vt:lpstr>9_Office Theme</vt:lpstr>
      <vt:lpstr>5_Office Theme</vt:lpstr>
      <vt:lpstr>12_Office Theme</vt:lpstr>
      <vt:lpstr>30_Office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 Niño-Southern Oscillation (ENSO)</vt:lpstr>
      <vt:lpstr>PowerPoint Presentation</vt:lpstr>
      <vt:lpstr>PowerPoint Presentation</vt:lpstr>
      <vt:lpstr>PowerPoint Presentation</vt:lpstr>
      <vt:lpstr>PowerPoint Presentation</vt:lpstr>
      <vt:lpstr>PowerPoint Presentation</vt:lpstr>
      <vt:lpstr>Teleconnections</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Sean Birkel</dc:creator>
  <cp:lastModifiedBy>Sean Birkel</cp:lastModifiedBy>
  <cp:revision>549</cp:revision>
  <dcterms:created xsi:type="dcterms:W3CDTF">2020-01-20T20:01:13Z</dcterms:created>
  <dcterms:modified xsi:type="dcterms:W3CDTF">2024-01-17T02:33:38Z</dcterms:modified>
</cp:coreProperties>
</file>